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6" r:id="rId7"/>
    <p:sldId id="269" r:id="rId8"/>
    <p:sldId id="270" r:id="rId9"/>
    <p:sldId id="273" r:id="rId10"/>
    <p:sldId id="274" r:id="rId11"/>
    <p:sldId id="276" r:id="rId12"/>
    <p:sldId id="277" r:id="rId13"/>
    <p:sldId id="289" r:id="rId14"/>
  </p:sldIdLst>
  <p:sldSz cx="10693400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51" d="100"/>
          <a:sy n="51" d="100"/>
        </p:scale>
        <p:origin x="984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2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45008"/>
            <a:ext cx="10680700" cy="1215390"/>
          </a:xfrm>
          <a:custGeom>
            <a:avLst/>
            <a:gdLst/>
            <a:ahLst/>
            <a:cxnLst/>
            <a:rect l="l" t="t" r="r" b="b"/>
            <a:pathLst>
              <a:path w="10680700" h="1215390">
                <a:moveTo>
                  <a:pt x="0" y="1214996"/>
                </a:moveTo>
                <a:lnTo>
                  <a:pt x="10680700" y="1214996"/>
                </a:lnTo>
                <a:lnTo>
                  <a:pt x="10680700" y="0"/>
                </a:lnTo>
                <a:lnTo>
                  <a:pt x="0" y="0"/>
                </a:lnTo>
                <a:lnTo>
                  <a:pt x="0" y="1214996"/>
                </a:lnTo>
                <a:close/>
              </a:path>
            </a:pathLst>
          </a:custGeom>
          <a:solidFill>
            <a:srgbClr val="A58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505"/>
            <a:ext cx="10680700" cy="1214755"/>
          </a:xfrm>
          <a:custGeom>
            <a:avLst/>
            <a:gdLst/>
            <a:ahLst/>
            <a:cxnLst/>
            <a:rect l="l" t="t" r="r" b="b"/>
            <a:pathLst>
              <a:path w="10680700" h="1214755">
                <a:moveTo>
                  <a:pt x="0" y="1214158"/>
                </a:moveTo>
                <a:lnTo>
                  <a:pt x="10680700" y="1214158"/>
                </a:lnTo>
                <a:lnTo>
                  <a:pt x="10680700" y="0"/>
                </a:lnTo>
                <a:lnTo>
                  <a:pt x="0" y="0"/>
                </a:lnTo>
                <a:lnTo>
                  <a:pt x="0" y="1214158"/>
                </a:lnTo>
                <a:close/>
              </a:path>
            </a:pathLst>
          </a:custGeom>
          <a:solidFill>
            <a:srgbClr val="796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23523" y="6751291"/>
            <a:ext cx="257810" cy="142240"/>
          </a:xfrm>
          <a:custGeom>
            <a:avLst/>
            <a:gdLst/>
            <a:ahLst/>
            <a:cxnLst/>
            <a:rect l="l" t="t" r="r" b="b"/>
            <a:pathLst>
              <a:path w="257810" h="142240">
                <a:moveTo>
                  <a:pt x="10540" y="17818"/>
                </a:moveTo>
                <a:lnTo>
                  <a:pt x="1155" y="24358"/>
                </a:lnTo>
                <a:lnTo>
                  <a:pt x="0" y="30822"/>
                </a:lnTo>
                <a:lnTo>
                  <a:pt x="3263" y="35509"/>
                </a:lnTo>
                <a:lnTo>
                  <a:pt x="8878" y="45177"/>
                </a:lnTo>
                <a:lnTo>
                  <a:pt x="14854" y="57765"/>
                </a:lnTo>
                <a:lnTo>
                  <a:pt x="20232" y="70706"/>
                </a:lnTo>
                <a:lnTo>
                  <a:pt x="24053" y="81432"/>
                </a:lnTo>
                <a:lnTo>
                  <a:pt x="24307" y="82232"/>
                </a:lnTo>
                <a:lnTo>
                  <a:pt x="25133" y="83616"/>
                </a:lnTo>
                <a:lnTo>
                  <a:pt x="11442" y="133070"/>
                </a:lnTo>
                <a:lnTo>
                  <a:pt x="15252" y="139801"/>
                </a:lnTo>
                <a:lnTo>
                  <a:pt x="22783" y="141897"/>
                </a:lnTo>
                <a:lnTo>
                  <a:pt x="23825" y="142036"/>
                </a:lnTo>
                <a:lnTo>
                  <a:pt x="30276" y="142138"/>
                </a:lnTo>
                <a:lnTo>
                  <a:pt x="35293" y="138569"/>
                </a:lnTo>
                <a:lnTo>
                  <a:pt x="54254" y="70078"/>
                </a:lnTo>
                <a:lnTo>
                  <a:pt x="56667" y="59105"/>
                </a:lnTo>
                <a:lnTo>
                  <a:pt x="59053" y="49326"/>
                </a:lnTo>
                <a:lnTo>
                  <a:pt x="33769" y="49326"/>
                </a:lnTo>
                <a:lnTo>
                  <a:pt x="30402" y="42001"/>
                </a:lnTo>
                <a:lnTo>
                  <a:pt x="26954" y="35056"/>
                </a:lnTo>
                <a:lnTo>
                  <a:pt x="23541" y="28833"/>
                </a:lnTo>
                <a:lnTo>
                  <a:pt x="20281" y="23672"/>
                </a:lnTo>
                <a:lnTo>
                  <a:pt x="17005" y="18986"/>
                </a:lnTo>
                <a:lnTo>
                  <a:pt x="10540" y="17818"/>
                </a:lnTo>
                <a:close/>
              </a:path>
              <a:path w="257810" h="142240">
                <a:moveTo>
                  <a:pt x="209988" y="25552"/>
                </a:moveTo>
                <a:lnTo>
                  <a:pt x="177939" y="25552"/>
                </a:lnTo>
                <a:lnTo>
                  <a:pt x="183823" y="31031"/>
                </a:lnTo>
                <a:lnTo>
                  <a:pt x="190757" y="43135"/>
                </a:lnTo>
                <a:lnTo>
                  <a:pt x="197594" y="57765"/>
                </a:lnTo>
                <a:lnTo>
                  <a:pt x="209909" y="86542"/>
                </a:lnTo>
                <a:lnTo>
                  <a:pt x="217114" y="101858"/>
                </a:lnTo>
                <a:lnTo>
                  <a:pt x="246075" y="131216"/>
                </a:lnTo>
                <a:lnTo>
                  <a:pt x="249275" y="130086"/>
                </a:lnTo>
                <a:lnTo>
                  <a:pt x="256971" y="122935"/>
                </a:lnTo>
                <a:lnTo>
                  <a:pt x="257251" y="114833"/>
                </a:lnTo>
                <a:lnTo>
                  <a:pt x="252437" y="109664"/>
                </a:lnTo>
                <a:lnTo>
                  <a:pt x="245588" y="100454"/>
                </a:lnTo>
                <a:lnTo>
                  <a:pt x="239067" y="88593"/>
                </a:lnTo>
                <a:lnTo>
                  <a:pt x="232799" y="75044"/>
                </a:lnTo>
                <a:lnTo>
                  <a:pt x="226707" y="60769"/>
                </a:lnTo>
                <a:lnTo>
                  <a:pt x="216812" y="38060"/>
                </a:lnTo>
                <a:lnTo>
                  <a:pt x="209988" y="25552"/>
                </a:lnTo>
                <a:close/>
              </a:path>
              <a:path w="257810" h="142240">
                <a:moveTo>
                  <a:pt x="102492" y="29463"/>
                </a:moveTo>
                <a:lnTo>
                  <a:pt x="74015" y="29463"/>
                </a:lnTo>
                <a:lnTo>
                  <a:pt x="79594" y="37057"/>
                </a:lnTo>
                <a:lnTo>
                  <a:pt x="85042" y="51266"/>
                </a:lnTo>
                <a:lnTo>
                  <a:pt x="89799" y="67490"/>
                </a:lnTo>
                <a:lnTo>
                  <a:pt x="96082" y="92018"/>
                </a:lnTo>
                <a:lnTo>
                  <a:pt x="98812" y="101858"/>
                </a:lnTo>
                <a:lnTo>
                  <a:pt x="107772" y="120929"/>
                </a:lnTo>
                <a:lnTo>
                  <a:pt x="108430" y="121831"/>
                </a:lnTo>
                <a:lnTo>
                  <a:pt x="109004" y="122504"/>
                </a:lnTo>
                <a:lnTo>
                  <a:pt x="115138" y="127787"/>
                </a:lnTo>
                <a:lnTo>
                  <a:pt x="123215" y="127190"/>
                </a:lnTo>
                <a:lnTo>
                  <a:pt x="146461" y="87701"/>
                </a:lnTo>
                <a:lnTo>
                  <a:pt x="147463" y="85267"/>
                </a:lnTo>
                <a:lnTo>
                  <a:pt x="119608" y="85267"/>
                </a:lnTo>
                <a:lnTo>
                  <a:pt x="118531" y="81127"/>
                </a:lnTo>
                <a:lnTo>
                  <a:pt x="117005" y="75044"/>
                </a:lnTo>
                <a:lnTo>
                  <a:pt x="110030" y="49014"/>
                </a:lnTo>
                <a:lnTo>
                  <a:pt x="102492" y="29463"/>
                </a:lnTo>
                <a:close/>
              </a:path>
              <a:path w="257810" h="142240">
                <a:moveTo>
                  <a:pt x="179412" y="0"/>
                </a:moveTo>
                <a:lnTo>
                  <a:pt x="138879" y="39446"/>
                </a:lnTo>
                <a:lnTo>
                  <a:pt x="122605" y="78600"/>
                </a:lnTo>
                <a:lnTo>
                  <a:pt x="119608" y="85267"/>
                </a:lnTo>
                <a:lnTo>
                  <a:pt x="147463" y="85267"/>
                </a:lnTo>
                <a:lnTo>
                  <a:pt x="158006" y="59642"/>
                </a:lnTo>
                <a:lnTo>
                  <a:pt x="164815" y="44519"/>
                </a:lnTo>
                <a:lnTo>
                  <a:pt x="171779" y="31892"/>
                </a:lnTo>
                <a:lnTo>
                  <a:pt x="177939" y="25552"/>
                </a:lnTo>
                <a:lnTo>
                  <a:pt x="209988" y="25552"/>
                </a:lnTo>
                <a:lnTo>
                  <a:pt x="206399" y="18986"/>
                </a:lnTo>
                <a:lnTo>
                  <a:pt x="194344" y="5642"/>
                </a:lnTo>
                <a:lnTo>
                  <a:pt x="179412" y="0"/>
                </a:lnTo>
                <a:close/>
              </a:path>
              <a:path w="257810" h="142240">
                <a:moveTo>
                  <a:pt x="70662" y="5232"/>
                </a:moveTo>
                <a:lnTo>
                  <a:pt x="54493" y="11023"/>
                </a:lnTo>
                <a:lnTo>
                  <a:pt x="44072" y="21407"/>
                </a:lnTo>
                <a:lnTo>
                  <a:pt x="37722" y="34727"/>
                </a:lnTo>
                <a:lnTo>
                  <a:pt x="33769" y="49326"/>
                </a:lnTo>
                <a:lnTo>
                  <a:pt x="59053" y="49326"/>
                </a:lnTo>
                <a:lnTo>
                  <a:pt x="60022" y="45351"/>
                </a:lnTo>
                <a:lnTo>
                  <a:pt x="63431" y="36569"/>
                </a:lnTo>
                <a:lnTo>
                  <a:pt x="67795" y="31645"/>
                </a:lnTo>
                <a:lnTo>
                  <a:pt x="74015" y="29463"/>
                </a:lnTo>
                <a:lnTo>
                  <a:pt x="102492" y="29463"/>
                </a:lnTo>
                <a:lnTo>
                  <a:pt x="101011" y="25620"/>
                </a:lnTo>
                <a:lnTo>
                  <a:pt x="88412" y="9520"/>
                </a:lnTo>
                <a:lnTo>
                  <a:pt x="70662" y="5232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87627" y="6757142"/>
            <a:ext cx="137160" cy="142875"/>
          </a:xfrm>
          <a:custGeom>
            <a:avLst/>
            <a:gdLst/>
            <a:ahLst/>
            <a:cxnLst/>
            <a:rect l="l" t="t" r="r" b="b"/>
            <a:pathLst>
              <a:path w="137160" h="142875">
                <a:moveTo>
                  <a:pt x="78992" y="0"/>
                </a:moveTo>
                <a:lnTo>
                  <a:pt x="28402" y="18291"/>
                </a:lnTo>
                <a:lnTo>
                  <a:pt x="1586" y="69900"/>
                </a:lnTo>
                <a:lnTo>
                  <a:pt x="1408" y="72402"/>
                </a:lnTo>
                <a:lnTo>
                  <a:pt x="1001" y="77419"/>
                </a:lnTo>
                <a:lnTo>
                  <a:pt x="107" y="90815"/>
                </a:lnTo>
                <a:lnTo>
                  <a:pt x="0" y="95453"/>
                </a:lnTo>
                <a:lnTo>
                  <a:pt x="178" y="107908"/>
                </a:lnTo>
                <a:lnTo>
                  <a:pt x="26910" y="141980"/>
                </a:lnTo>
                <a:lnTo>
                  <a:pt x="34491" y="142709"/>
                </a:lnTo>
                <a:lnTo>
                  <a:pt x="37209" y="142671"/>
                </a:lnTo>
                <a:lnTo>
                  <a:pt x="63711" y="138165"/>
                </a:lnTo>
                <a:lnTo>
                  <a:pt x="89033" y="127241"/>
                </a:lnTo>
                <a:lnTo>
                  <a:pt x="98216" y="120510"/>
                </a:lnTo>
                <a:lnTo>
                  <a:pt x="36473" y="120510"/>
                </a:lnTo>
                <a:lnTo>
                  <a:pt x="28370" y="120421"/>
                </a:lnTo>
                <a:lnTo>
                  <a:pt x="25868" y="117665"/>
                </a:lnTo>
                <a:lnTo>
                  <a:pt x="23012" y="111320"/>
                </a:lnTo>
                <a:lnTo>
                  <a:pt x="22034" y="101949"/>
                </a:lnTo>
                <a:lnTo>
                  <a:pt x="22287" y="90815"/>
                </a:lnTo>
                <a:lnTo>
                  <a:pt x="23329" y="76445"/>
                </a:lnTo>
                <a:lnTo>
                  <a:pt x="23531" y="74040"/>
                </a:lnTo>
                <a:lnTo>
                  <a:pt x="23709" y="71462"/>
                </a:lnTo>
                <a:lnTo>
                  <a:pt x="29699" y="51067"/>
                </a:lnTo>
                <a:lnTo>
                  <a:pt x="42669" y="35436"/>
                </a:lnTo>
                <a:lnTo>
                  <a:pt x="59894" y="25496"/>
                </a:lnTo>
                <a:lnTo>
                  <a:pt x="78649" y="22174"/>
                </a:lnTo>
                <a:lnTo>
                  <a:pt x="123920" y="22174"/>
                </a:lnTo>
                <a:lnTo>
                  <a:pt x="121560" y="18684"/>
                </a:lnTo>
                <a:lnTo>
                  <a:pt x="109623" y="8667"/>
                </a:lnTo>
                <a:lnTo>
                  <a:pt x="95283" y="2346"/>
                </a:lnTo>
                <a:lnTo>
                  <a:pt x="78992" y="0"/>
                </a:lnTo>
                <a:close/>
              </a:path>
              <a:path w="137160" h="142875">
                <a:moveTo>
                  <a:pt x="123920" y="22174"/>
                </a:moveTo>
                <a:lnTo>
                  <a:pt x="78649" y="22174"/>
                </a:lnTo>
                <a:lnTo>
                  <a:pt x="86013" y="22943"/>
                </a:lnTo>
                <a:lnTo>
                  <a:pt x="94688" y="25784"/>
                </a:lnTo>
                <a:lnTo>
                  <a:pt x="103379" y="31782"/>
                </a:lnTo>
                <a:lnTo>
                  <a:pt x="110793" y="42024"/>
                </a:lnTo>
                <a:lnTo>
                  <a:pt x="114034" y="51212"/>
                </a:lnTo>
                <a:lnTo>
                  <a:pt x="114689" y="60601"/>
                </a:lnTo>
                <a:lnTo>
                  <a:pt x="112758" y="70156"/>
                </a:lnTo>
                <a:lnTo>
                  <a:pt x="77762" y="108169"/>
                </a:lnTo>
                <a:lnTo>
                  <a:pt x="36473" y="120510"/>
                </a:lnTo>
                <a:lnTo>
                  <a:pt x="98216" y="120510"/>
                </a:lnTo>
                <a:lnTo>
                  <a:pt x="110967" y="111164"/>
                </a:lnTo>
                <a:lnTo>
                  <a:pt x="127303" y="91198"/>
                </a:lnTo>
                <a:lnTo>
                  <a:pt x="134002" y="76445"/>
                </a:lnTo>
                <a:lnTo>
                  <a:pt x="136807" y="61439"/>
                </a:lnTo>
                <a:lnTo>
                  <a:pt x="135695" y="46543"/>
                </a:lnTo>
                <a:lnTo>
                  <a:pt x="130643" y="32118"/>
                </a:lnTo>
                <a:lnTo>
                  <a:pt x="123920" y="22174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1636" y="6433784"/>
            <a:ext cx="348615" cy="486409"/>
          </a:xfrm>
          <a:custGeom>
            <a:avLst/>
            <a:gdLst/>
            <a:ahLst/>
            <a:cxnLst/>
            <a:rect l="l" t="t" r="r" b="b"/>
            <a:pathLst>
              <a:path w="348615" h="486409">
                <a:moveTo>
                  <a:pt x="108266" y="330466"/>
                </a:moveTo>
                <a:lnTo>
                  <a:pt x="81762" y="330466"/>
                </a:lnTo>
                <a:lnTo>
                  <a:pt x="83894" y="355297"/>
                </a:lnTo>
                <a:lnTo>
                  <a:pt x="85766" y="381612"/>
                </a:lnTo>
                <a:lnTo>
                  <a:pt x="87471" y="408994"/>
                </a:lnTo>
                <a:lnTo>
                  <a:pt x="90146" y="455045"/>
                </a:lnTo>
                <a:lnTo>
                  <a:pt x="90736" y="464777"/>
                </a:lnTo>
                <a:lnTo>
                  <a:pt x="91313" y="473760"/>
                </a:lnTo>
                <a:lnTo>
                  <a:pt x="91782" y="480669"/>
                </a:lnTo>
                <a:lnTo>
                  <a:pt x="97485" y="486003"/>
                </a:lnTo>
                <a:lnTo>
                  <a:pt x="105397" y="486079"/>
                </a:lnTo>
                <a:lnTo>
                  <a:pt x="112699" y="485584"/>
                </a:lnTo>
                <a:lnTo>
                  <a:pt x="118211" y="479272"/>
                </a:lnTo>
                <a:lnTo>
                  <a:pt x="117716" y="471982"/>
                </a:lnTo>
                <a:lnTo>
                  <a:pt x="117146" y="463055"/>
                </a:lnTo>
                <a:lnTo>
                  <a:pt x="115504" y="435330"/>
                </a:lnTo>
                <a:lnTo>
                  <a:pt x="113679" y="403945"/>
                </a:lnTo>
                <a:lnTo>
                  <a:pt x="111815" y="374548"/>
                </a:lnTo>
                <a:lnTo>
                  <a:pt x="109672" y="345646"/>
                </a:lnTo>
                <a:lnTo>
                  <a:pt x="108266" y="330466"/>
                </a:lnTo>
                <a:close/>
              </a:path>
              <a:path w="348615" h="486409">
                <a:moveTo>
                  <a:pt x="287751" y="209765"/>
                </a:moveTo>
                <a:lnTo>
                  <a:pt x="262699" y="209765"/>
                </a:lnTo>
                <a:lnTo>
                  <a:pt x="263230" y="221045"/>
                </a:lnTo>
                <a:lnTo>
                  <a:pt x="263728" y="232590"/>
                </a:lnTo>
                <a:lnTo>
                  <a:pt x="266235" y="294227"/>
                </a:lnTo>
                <a:lnTo>
                  <a:pt x="270915" y="365763"/>
                </a:lnTo>
                <a:lnTo>
                  <a:pt x="275653" y="401548"/>
                </a:lnTo>
                <a:lnTo>
                  <a:pt x="276859" y="408994"/>
                </a:lnTo>
                <a:lnTo>
                  <a:pt x="277453" y="415539"/>
                </a:lnTo>
                <a:lnTo>
                  <a:pt x="277100" y="421885"/>
                </a:lnTo>
                <a:lnTo>
                  <a:pt x="275463" y="428752"/>
                </a:lnTo>
                <a:lnTo>
                  <a:pt x="273316" y="435330"/>
                </a:lnTo>
                <a:lnTo>
                  <a:pt x="276910" y="442391"/>
                </a:lnTo>
                <a:lnTo>
                  <a:pt x="283489" y="444538"/>
                </a:lnTo>
                <a:lnTo>
                  <a:pt x="284708" y="444919"/>
                </a:lnTo>
                <a:lnTo>
                  <a:pt x="285953" y="445122"/>
                </a:lnTo>
                <a:lnTo>
                  <a:pt x="292519" y="445223"/>
                </a:lnTo>
                <a:lnTo>
                  <a:pt x="297522" y="441845"/>
                </a:lnTo>
                <a:lnTo>
                  <a:pt x="299262" y="436499"/>
                </a:lnTo>
                <a:lnTo>
                  <a:pt x="301874" y="425445"/>
                </a:lnTo>
                <a:lnTo>
                  <a:pt x="302485" y="415536"/>
                </a:lnTo>
                <a:lnTo>
                  <a:pt x="301748" y="406311"/>
                </a:lnTo>
                <a:lnTo>
                  <a:pt x="300316" y="397294"/>
                </a:lnTo>
                <a:lnTo>
                  <a:pt x="299478" y="392353"/>
                </a:lnTo>
                <a:lnTo>
                  <a:pt x="295757" y="362597"/>
                </a:lnTo>
                <a:lnTo>
                  <a:pt x="293135" y="328996"/>
                </a:lnTo>
                <a:lnTo>
                  <a:pt x="291224" y="292666"/>
                </a:lnTo>
                <a:lnTo>
                  <a:pt x="288555" y="227363"/>
                </a:lnTo>
                <a:lnTo>
                  <a:pt x="287952" y="213825"/>
                </a:lnTo>
                <a:lnTo>
                  <a:pt x="287751" y="209765"/>
                </a:lnTo>
                <a:close/>
              </a:path>
              <a:path w="348615" h="486409">
                <a:moveTo>
                  <a:pt x="85432" y="0"/>
                </a:moveTo>
                <a:lnTo>
                  <a:pt x="71145" y="3022"/>
                </a:lnTo>
                <a:lnTo>
                  <a:pt x="66573" y="10045"/>
                </a:lnTo>
                <a:lnTo>
                  <a:pt x="68084" y="17195"/>
                </a:lnTo>
                <a:lnTo>
                  <a:pt x="73361" y="51874"/>
                </a:lnTo>
                <a:lnTo>
                  <a:pt x="75325" y="86969"/>
                </a:lnTo>
                <a:lnTo>
                  <a:pt x="75157" y="109802"/>
                </a:lnTo>
                <a:lnTo>
                  <a:pt x="75032" y="123473"/>
                </a:lnTo>
                <a:lnTo>
                  <a:pt x="72324" y="194027"/>
                </a:lnTo>
                <a:lnTo>
                  <a:pt x="72123" y="213825"/>
                </a:lnTo>
                <a:lnTo>
                  <a:pt x="72000" y="229895"/>
                </a:lnTo>
                <a:lnTo>
                  <a:pt x="73577" y="264447"/>
                </a:lnTo>
                <a:lnTo>
                  <a:pt x="78155" y="299808"/>
                </a:lnTo>
                <a:lnTo>
                  <a:pt x="78676" y="303263"/>
                </a:lnTo>
                <a:lnTo>
                  <a:pt x="79641" y="310908"/>
                </a:lnTo>
                <a:lnTo>
                  <a:pt x="65428" y="316206"/>
                </a:lnTo>
                <a:lnTo>
                  <a:pt x="52043" y="323202"/>
                </a:lnTo>
                <a:lnTo>
                  <a:pt x="39274" y="331293"/>
                </a:lnTo>
                <a:lnTo>
                  <a:pt x="12915" y="349732"/>
                </a:lnTo>
                <a:lnTo>
                  <a:pt x="1460" y="356666"/>
                </a:lnTo>
                <a:lnTo>
                  <a:pt x="0" y="362597"/>
                </a:lnTo>
                <a:lnTo>
                  <a:pt x="4546" y="370090"/>
                </a:lnTo>
                <a:lnTo>
                  <a:pt x="7658" y="371741"/>
                </a:lnTo>
                <a:lnTo>
                  <a:pt x="12611" y="371817"/>
                </a:lnTo>
                <a:lnTo>
                  <a:pt x="14389" y="371373"/>
                </a:lnTo>
                <a:lnTo>
                  <a:pt x="48583" y="348272"/>
                </a:lnTo>
                <a:lnTo>
                  <a:pt x="59362" y="341312"/>
                </a:lnTo>
                <a:lnTo>
                  <a:pt x="70404" y="335219"/>
                </a:lnTo>
                <a:lnTo>
                  <a:pt x="81762" y="330466"/>
                </a:lnTo>
                <a:lnTo>
                  <a:pt x="108266" y="330466"/>
                </a:lnTo>
                <a:lnTo>
                  <a:pt x="107188" y="318820"/>
                </a:lnTo>
                <a:lnTo>
                  <a:pt x="130409" y="307260"/>
                </a:lnTo>
                <a:lnTo>
                  <a:pt x="143156" y="298894"/>
                </a:lnTo>
                <a:lnTo>
                  <a:pt x="104940" y="298894"/>
                </a:lnTo>
                <a:lnTo>
                  <a:pt x="100171" y="264629"/>
                </a:lnTo>
                <a:lnTo>
                  <a:pt x="98468" y="230093"/>
                </a:lnTo>
                <a:lnTo>
                  <a:pt x="98747" y="198221"/>
                </a:lnTo>
                <a:lnTo>
                  <a:pt x="98814" y="194027"/>
                </a:lnTo>
                <a:lnTo>
                  <a:pt x="101505" y="123473"/>
                </a:lnTo>
                <a:lnTo>
                  <a:pt x="101746" y="86228"/>
                </a:lnTo>
                <a:lnTo>
                  <a:pt x="99633" y="48890"/>
                </a:lnTo>
                <a:lnTo>
                  <a:pt x="93980" y="11722"/>
                </a:lnTo>
                <a:lnTo>
                  <a:pt x="92455" y="4559"/>
                </a:lnTo>
                <a:lnTo>
                  <a:pt x="85432" y="0"/>
                </a:lnTo>
                <a:close/>
              </a:path>
              <a:path w="348615" h="486409">
                <a:moveTo>
                  <a:pt x="272973" y="35369"/>
                </a:moveTo>
                <a:lnTo>
                  <a:pt x="258991" y="35407"/>
                </a:lnTo>
                <a:lnTo>
                  <a:pt x="253377" y="41008"/>
                </a:lnTo>
                <a:lnTo>
                  <a:pt x="253408" y="51874"/>
                </a:lnTo>
                <a:lnTo>
                  <a:pt x="253714" y="79774"/>
                </a:lnTo>
                <a:lnTo>
                  <a:pt x="254900" y="109802"/>
                </a:lnTo>
                <a:lnTo>
                  <a:pt x="256931" y="138208"/>
                </a:lnTo>
                <a:lnTo>
                  <a:pt x="259816" y="165201"/>
                </a:lnTo>
                <a:lnTo>
                  <a:pt x="260489" y="172796"/>
                </a:lnTo>
                <a:lnTo>
                  <a:pt x="261107" y="181635"/>
                </a:lnTo>
                <a:lnTo>
                  <a:pt x="261581" y="189280"/>
                </a:lnTo>
                <a:lnTo>
                  <a:pt x="239082" y="200746"/>
                </a:lnTo>
                <a:lnTo>
                  <a:pt x="218135" y="214645"/>
                </a:lnTo>
                <a:lnTo>
                  <a:pt x="198331" y="230093"/>
                </a:lnTo>
                <a:lnTo>
                  <a:pt x="179260" y="246202"/>
                </a:lnTo>
                <a:lnTo>
                  <a:pt x="161257" y="261452"/>
                </a:lnTo>
                <a:lnTo>
                  <a:pt x="143195" y="275715"/>
                </a:lnTo>
                <a:lnTo>
                  <a:pt x="124585" y="288394"/>
                </a:lnTo>
                <a:lnTo>
                  <a:pt x="104940" y="298894"/>
                </a:lnTo>
                <a:lnTo>
                  <a:pt x="143156" y="298894"/>
                </a:lnTo>
                <a:lnTo>
                  <a:pt x="151949" y="293123"/>
                </a:lnTo>
                <a:lnTo>
                  <a:pt x="172260" y="277342"/>
                </a:lnTo>
                <a:lnTo>
                  <a:pt x="209057" y="246199"/>
                </a:lnTo>
                <a:lnTo>
                  <a:pt x="226333" y="232448"/>
                </a:lnTo>
                <a:lnTo>
                  <a:pt x="244066" y="220125"/>
                </a:lnTo>
                <a:lnTo>
                  <a:pt x="262699" y="209765"/>
                </a:lnTo>
                <a:lnTo>
                  <a:pt x="287751" y="209765"/>
                </a:lnTo>
                <a:lnTo>
                  <a:pt x="287299" y="200660"/>
                </a:lnTo>
                <a:lnTo>
                  <a:pt x="292938" y="198221"/>
                </a:lnTo>
                <a:lnTo>
                  <a:pt x="298310" y="194576"/>
                </a:lnTo>
                <a:lnTo>
                  <a:pt x="303504" y="190982"/>
                </a:lnTo>
                <a:lnTo>
                  <a:pt x="313349" y="184580"/>
                </a:lnTo>
                <a:lnTo>
                  <a:pt x="320414" y="181467"/>
                </a:lnTo>
                <a:lnTo>
                  <a:pt x="348072" y="181467"/>
                </a:lnTo>
                <a:lnTo>
                  <a:pt x="348108" y="179514"/>
                </a:lnTo>
                <a:lnTo>
                  <a:pt x="286016" y="179514"/>
                </a:lnTo>
                <a:lnTo>
                  <a:pt x="285477" y="171704"/>
                </a:lnTo>
                <a:lnTo>
                  <a:pt x="285196" y="167996"/>
                </a:lnTo>
                <a:lnTo>
                  <a:pt x="284695" y="162420"/>
                </a:lnTo>
                <a:lnTo>
                  <a:pt x="281877" y="136157"/>
                </a:lnTo>
                <a:lnTo>
                  <a:pt x="279893" y="108459"/>
                </a:lnTo>
                <a:lnTo>
                  <a:pt x="278736" y="79125"/>
                </a:lnTo>
                <a:lnTo>
                  <a:pt x="278439" y="51874"/>
                </a:lnTo>
                <a:lnTo>
                  <a:pt x="278372" y="41008"/>
                </a:lnTo>
                <a:lnTo>
                  <a:pt x="272973" y="35369"/>
                </a:lnTo>
                <a:close/>
              </a:path>
              <a:path w="348615" h="486409">
                <a:moveTo>
                  <a:pt x="348072" y="181467"/>
                </a:moveTo>
                <a:lnTo>
                  <a:pt x="320414" y="181467"/>
                </a:lnTo>
                <a:lnTo>
                  <a:pt x="325804" y="181635"/>
                </a:lnTo>
                <a:lnTo>
                  <a:pt x="330619" y="185077"/>
                </a:lnTo>
                <a:lnTo>
                  <a:pt x="334314" y="188912"/>
                </a:lnTo>
                <a:lnTo>
                  <a:pt x="340410" y="189014"/>
                </a:lnTo>
                <a:lnTo>
                  <a:pt x="348068" y="181635"/>
                </a:lnTo>
                <a:lnTo>
                  <a:pt x="348072" y="181467"/>
                </a:lnTo>
                <a:close/>
              </a:path>
              <a:path w="348615" h="486409">
                <a:moveTo>
                  <a:pt x="316388" y="162661"/>
                </a:moveTo>
                <a:lnTo>
                  <a:pt x="303557" y="167996"/>
                </a:lnTo>
                <a:lnTo>
                  <a:pt x="292519" y="175145"/>
                </a:lnTo>
                <a:lnTo>
                  <a:pt x="288112" y="178181"/>
                </a:lnTo>
                <a:lnTo>
                  <a:pt x="286016" y="179514"/>
                </a:lnTo>
                <a:lnTo>
                  <a:pt x="348108" y="179514"/>
                </a:lnTo>
                <a:lnTo>
                  <a:pt x="348183" y="175539"/>
                </a:lnTo>
                <a:lnTo>
                  <a:pt x="344487" y="171704"/>
                </a:lnTo>
                <a:lnTo>
                  <a:pt x="330277" y="162708"/>
                </a:lnTo>
                <a:lnTo>
                  <a:pt x="316388" y="162661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33847" y="6511452"/>
            <a:ext cx="437515" cy="402590"/>
          </a:xfrm>
          <a:custGeom>
            <a:avLst/>
            <a:gdLst/>
            <a:ahLst/>
            <a:cxnLst/>
            <a:rect l="l" t="t" r="r" b="b"/>
            <a:pathLst>
              <a:path w="437514" h="402590">
                <a:moveTo>
                  <a:pt x="21945" y="0"/>
                </a:moveTo>
                <a:lnTo>
                  <a:pt x="6032" y="1066"/>
                </a:lnTo>
                <a:lnTo>
                  <a:pt x="0" y="7962"/>
                </a:lnTo>
                <a:lnTo>
                  <a:pt x="533" y="15925"/>
                </a:lnTo>
                <a:lnTo>
                  <a:pt x="4060" y="55398"/>
                </a:lnTo>
                <a:lnTo>
                  <a:pt x="9532" y="101087"/>
                </a:lnTo>
                <a:lnTo>
                  <a:pt x="16433" y="150956"/>
                </a:lnTo>
                <a:lnTo>
                  <a:pt x="24244" y="202971"/>
                </a:lnTo>
                <a:lnTo>
                  <a:pt x="32448" y="255095"/>
                </a:lnTo>
                <a:lnTo>
                  <a:pt x="47829" y="350685"/>
                </a:lnTo>
                <a:lnTo>
                  <a:pt x="51160" y="371771"/>
                </a:lnTo>
                <a:lnTo>
                  <a:pt x="53962" y="389978"/>
                </a:lnTo>
                <a:lnTo>
                  <a:pt x="55029" y="397052"/>
                </a:lnTo>
                <a:lnTo>
                  <a:pt x="61074" y="402170"/>
                </a:lnTo>
                <a:lnTo>
                  <a:pt x="70408" y="402120"/>
                </a:lnTo>
                <a:lnTo>
                  <a:pt x="78320" y="400926"/>
                </a:lnTo>
                <a:lnTo>
                  <a:pt x="83743" y="393560"/>
                </a:lnTo>
                <a:lnTo>
                  <a:pt x="82562" y="385648"/>
                </a:lnTo>
                <a:lnTo>
                  <a:pt x="80303" y="370909"/>
                </a:lnTo>
                <a:lnTo>
                  <a:pt x="75061" y="337783"/>
                </a:lnTo>
                <a:lnTo>
                  <a:pt x="72174" y="319836"/>
                </a:lnTo>
                <a:lnTo>
                  <a:pt x="74295" y="316928"/>
                </a:lnTo>
                <a:lnTo>
                  <a:pt x="76860" y="311759"/>
                </a:lnTo>
                <a:lnTo>
                  <a:pt x="88220" y="288185"/>
                </a:lnTo>
                <a:lnTo>
                  <a:pt x="93512" y="277507"/>
                </a:lnTo>
                <a:lnTo>
                  <a:pt x="65341" y="277507"/>
                </a:lnTo>
                <a:lnTo>
                  <a:pt x="56319" y="220989"/>
                </a:lnTo>
                <a:lnTo>
                  <a:pt x="47516" y="163614"/>
                </a:lnTo>
                <a:lnTo>
                  <a:pt x="39628" y="108147"/>
                </a:lnTo>
                <a:lnTo>
                  <a:pt x="33349" y="57352"/>
                </a:lnTo>
                <a:lnTo>
                  <a:pt x="29375" y="13995"/>
                </a:lnTo>
                <a:lnTo>
                  <a:pt x="28854" y="6032"/>
                </a:lnTo>
                <a:lnTo>
                  <a:pt x="21945" y="0"/>
                </a:lnTo>
                <a:close/>
              </a:path>
              <a:path w="437514" h="402590">
                <a:moveTo>
                  <a:pt x="300606" y="316687"/>
                </a:moveTo>
                <a:lnTo>
                  <a:pt x="277418" y="316687"/>
                </a:lnTo>
                <a:lnTo>
                  <a:pt x="277322" y="320052"/>
                </a:lnTo>
                <a:lnTo>
                  <a:pt x="287434" y="371771"/>
                </a:lnTo>
                <a:lnTo>
                  <a:pt x="313232" y="387273"/>
                </a:lnTo>
                <a:lnTo>
                  <a:pt x="331157" y="383416"/>
                </a:lnTo>
                <a:lnTo>
                  <a:pt x="351778" y="373345"/>
                </a:lnTo>
                <a:lnTo>
                  <a:pt x="365401" y="364299"/>
                </a:lnTo>
                <a:lnTo>
                  <a:pt x="313182" y="364286"/>
                </a:lnTo>
                <a:lnTo>
                  <a:pt x="307017" y="359832"/>
                </a:lnTo>
                <a:lnTo>
                  <a:pt x="302652" y="350485"/>
                </a:lnTo>
                <a:lnTo>
                  <a:pt x="300303" y="336979"/>
                </a:lnTo>
                <a:lnTo>
                  <a:pt x="300354" y="318719"/>
                </a:lnTo>
                <a:lnTo>
                  <a:pt x="300606" y="316687"/>
                </a:lnTo>
                <a:close/>
              </a:path>
              <a:path w="437514" h="402590">
                <a:moveTo>
                  <a:pt x="163298" y="226758"/>
                </a:moveTo>
                <a:lnTo>
                  <a:pt x="132854" y="226758"/>
                </a:lnTo>
                <a:lnTo>
                  <a:pt x="135991" y="230238"/>
                </a:lnTo>
                <a:lnTo>
                  <a:pt x="140119" y="235356"/>
                </a:lnTo>
                <a:lnTo>
                  <a:pt x="149799" y="280755"/>
                </a:lnTo>
                <a:lnTo>
                  <a:pt x="150596" y="294500"/>
                </a:lnTo>
                <a:lnTo>
                  <a:pt x="152439" y="319644"/>
                </a:lnTo>
                <a:lnTo>
                  <a:pt x="168191" y="361418"/>
                </a:lnTo>
                <a:lnTo>
                  <a:pt x="190487" y="371170"/>
                </a:lnTo>
                <a:lnTo>
                  <a:pt x="202300" y="368465"/>
                </a:lnTo>
                <a:lnTo>
                  <a:pt x="218978" y="359403"/>
                </a:lnTo>
                <a:lnTo>
                  <a:pt x="238581" y="345808"/>
                </a:lnTo>
                <a:lnTo>
                  <a:pt x="190969" y="345808"/>
                </a:lnTo>
                <a:lnTo>
                  <a:pt x="183903" y="340546"/>
                </a:lnTo>
                <a:lnTo>
                  <a:pt x="179606" y="329539"/>
                </a:lnTo>
                <a:lnTo>
                  <a:pt x="177200" y="313464"/>
                </a:lnTo>
                <a:lnTo>
                  <a:pt x="175806" y="293001"/>
                </a:lnTo>
                <a:lnTo>
                  <a:pt x="174974" y="278776"/>
                </a:lnTo>
                <a:lnTo>
                  <a:pt x="174882" y="277474"/>
                </a:lnTo>
                <a:lnTo>
                  <a:pt x="173515" y="262961"/>
                </a:lnTo>
                <a:lnTo>
                  <a:pt x="171060" y="248533"/>
                </a:lnTo>
                <a:lnTo>
                  <a:pt x="167043" y="235026"/>
                </a:lnTo>
                <a:lnTo>
                  <a:pt x="164173" y="228392"/>
                </a:lnTo>
                <a:lnTo>
                  <a:pt x="163298" y="226758"/>
                </a:lnTo>
                <a:close/>
              </a:path>
              <a:path w="437514" h="402590">
                <a:moveTo>
                  <a:pt x="422219" y="229184"/>
                </a:moveTo>
                <a:lnTo>
                  <a:pt x="373672" y="229184"/>
                </a:lnTo>
                <a:lnTo>
                  <a:pt x="379895" y="229285"/>
                </a:lnTo>
                <a:lnTo>
                  <a:pt x="386194" y="231267"/>
                </a:lnTo>
                <a:lnTo>
                  <a:pt x="414020" y="266115"/>
                </a:lnTo>
                <a:lnTo>
                  <a:pt x="411114" y="278776"/>
                </a:lnTo>
                <a:lnTo>
                  <a:pt x="389715" y="311283"/>
                </a:lnTo>
                <a:lnTo>
                  <a:pt x="357142" y="342357"/>
                </a:lnTo>
                <a:lnTo>
                  <a:pt x="313601" y="364299"/>
                </a:lnTo>
                <a:lnTo>
                  <a:pt x="365420" y="364286"/>
                </a:lnTo>
                <a:lnTo>
                  <a:pt x="409194" y="323900"/>
                </a:lnTo>
                <a:lnTo>
                  <a:pt x="433764" y="283752"/>
                </a:lnTo>
                <a:lnTo>
                  <a:pt x="436953" y="266115"/>
                </a:lnTo>
                <a:lnTo>
                  <a:pt x="433819" y="246549"/>
                </a:lnTo>
                <a:lnTo>
                  <a:pt x="425586" y="232324"/>
                </a:lnTo>
                <a:lnTo>
                  <a:pt x="422219" y="229184"/>
                </a:lnTo>
                <a:close/>
              </a:path>
              <a:path w="437514" h="402590">
                <a:moveTo>
                  <a:pt x="374027" y="206222"/>
                </a:moveTo>
                <a:lnTo>
                  <a:pt x="348077" y="212017"/>
                </a:lnTo>
                <a:lnTo>
                  <a:pt x="325118" y="227845"/>
                </a:lnTo>
                <a:lnTo>
                  <a:pt x="305853" y="250087"/>
                </a:lnTo>
                <a:lnTo>
                  <a:pt x="290982" y="275120"/>
                </a:lnTo>
                <a:lnTo>
                  <a:pt x="284752" y="279484"/>
                </a:lnTo>
                <a:lnTo>
                  <a:pt x="277347" y="284962"/>
                </a:lnTo>
                <a:lnTo>
                  <a:pt x="242004" y="311980"/>
                </a:lnTo>
                <a:lnTo>
                  <a:pt x="221805" y="326921"/>
                </a:lnTo>
                <a:lnTo>
                  <a:pt x="203415" y="339431"/>
                </a:lnTo>
                <a:lnTo>
                  <a:pt x="190969" y="345808"/>
                </a:lnTo>
                <a:lnTo>
                  <a:pt x="238581" y="345808"/>
                </a:lnTo>
                <a:lnTo>
                  <a:pt x="242606" y="343016"/>
                </a:lnTo>
                <a:lnTo>
                  <a:pt x="277418" y="316687"/>
                </a:lnTo>
                <a:lnTo>
                  <a:pt x="300606" y="316687"/>
                </a:lnTo>
                <a:lnTo>
                  <a:pt x="309930" y="292036"/>
                </a:lnTo>
                <a:lnTo>
                  <a:pt x="311454" y="288544"/>
                </a:lnTo>
                <a:lnTo>
                  <a:pt x="338054" y="246767"/>
                </a:lnTo>
                <a:lnTo>
                  <a:pt x="373672" y="229184"/>
                </a:lnTo>
                <a:lnTo>
                  <a:pt x="422219" y="229184"/>
                </a:lnTo>
                <a:lnTo>
                  <a:pt x="415005" y="222457"/>
                </a:lnTo>
                <a:lnTo>
                  <a:pt x="381790" y="206890"/>
                </a:lnTo>
                <a:lnTo>
                  <a:pt x="374027" y="206222"/>
                </a:lnTo>
                <a:close/>
              </a:path>
              <a:path w="437514" h="402590">
                <a:moveTo>
                  <a:pt x="134514" y="201683"/>
                </a:moveTo>
                <a:lnTo>
                  <a:pt x="94659" y="226544"/>
                </a:lnTo>
                <a:lnTo>
                  <a:pt x="73893" y="260434"/>
                </a:lnTo>
                <a:lnTo>
                  <a:pt x="65341" y="277507"/>
                </a:lnTo>
                <a:lnTo>
                  <a:pt x="93512" y="277507"/>
                </a:lnTo>
                <a:lnTo>
                  <a:pt x="98932" y="267123"/>
                </a:lnTo>
                <a:lnTo>
                  <a:pt x="104190" y="257911"/>
                </a:lnTo>
                <a:lnTo>
                  <a:pt x="131914" y="226847"/>
                </a:lnTo>
                <a:lnTo>
                  <a:pt x="132854" y="226758"/>
                </a:lnTo>
                <a:lnTo>
                  <a:pt x="163298" y="226758"/>
                </a:lnTo>
                <a:lnTo>
                  <a:pt x="160840" y="222169"/>
                </a:lnTo>
                <a:lnTo>
                  <a:pt x="157129" y="216500"/>
                </a:lnTo>
                <a:lnTo>
                  <a:pt x="153118" y="211526"/>
                </a:lnTo>
                <a:lnTo>
                  <a:pt x="146760" y="206002"/>
                </a:lnTo>
                <a:lnTo>
                  <a:pt x="140439" y="202914"/>
                </a:lnTo>
                <a:lnTo>
                  <a:pt x="134514" y="201683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58612" y="6683756"/>
            <a:ext cx="523875" cy="226060"/>
          </a:xfrm>
          <a:custGeom>
            <a:avLst/>
            <a:gdLst/>
            <a:ahLst/>
            <a:cxnLst/>
            <a:rect l="l" t="t" r="r" b="b"/>
            <a:pathLst>
              <a:path w="523875" h="226059">
                <a:moveTo>
                  <a:pt x="124808" y="0"/>
                </a:moveTo>
                <a:lnTo>
                  <a:pt x="78361" y="13723"/>
                </a:lnTo>
                <a:lnTo>
                  <a:pt x="45306" y="43192"/>
                </a:lnTo>
                <a:lnTo>
                  <a:pt x="22225" y="76804"/>
                </a:lnTo>
                <a:lnTo>
                  <a:pt x="6584" y="116290"/>
                </a:lnTo>
                <a:lnTo>
                  <a:pt x="79" y="155284"/>
                </a:lnTo>
                <a:lnTo>
                  <a:pt x="0" y="156590"/>
                </a:lnTo>
                <a:lnTo>
                  <a:pt x="3803" y="190106"/>
                </a:lnTo>
                <a:lnTo>
                  <a:pt x="27694" y="220515"/>
                </a:lnTo>
                <a:lnTo>
                  <a:pt x="46005" y="225463"/>
                </a:lnTo>
                <a:lnTo>
                  <a:pt x="65398" y="221115"/>
                </a:lnTo>
                <a:lnTo>
                  <a:pt x="85224" y="209372"/>
                </a:lnTo>
                <a:lnTo>
                  <a:pt x="96935" y="199694"/>
                </a:lnTo>
                <a:lnTo>
                  <a:pt x="44912" y="199694"/>
                </a:lnTo>
                <a:lnTo>
                  <a:pt x="39756" y="198615"/>
                </a:lnTo>
                <a:lnTo>
                  <a:pt x="32416" y="195694"/>
                </a:lnTo>
                <a:lnTo>
                  <a:pt x="28250" y="182778"/>
                </a:lnTo>
                <a:lnTo>
                  <a:pt x="25705" y="154980"/>
                </a:lnTo>
                <a:lnTo>
                  <a:pt x="31949" y="121612"/>
                </a:lnTo>
                <a:lnTo>
                  <a:pt x="64242" y="60464"/>
                </a:lnTo>
                <a:lnTo>
                  <a:pt x="93052" y="34740"/>
                </a:lnTo>
                <a:lnTo>
                  <a:pt x="124757" y="25628"/>
                </a:lnTo>
                <a:lnTo>
                  <a:pt x="187295" y="25628"/>
                </a:lnTo>
                <a:lnTo>
                  <a:pt x="170565" y="11963"/>
                </a:lnTo>
                <a:lnTo>
                  <a:pt x="147747" y="3030"/>
                </a:lnTo>
                <a:lnTo>
                  <a:pt x="124808" y="0"/>
                </a:lnTo>
                <a:close/>
              </a:path>
              <a:path w="523875" h="226059">
                <a:moveTo>
                  <a:pt x="162558" y="163347"/>
                </a:moveTo>
                <a:lnTo>
                  <a:pt x="136352" y="163347"/>
                </a:lnTo>
                <a:lnTo>
                  <a:pt x="137584" y="168719"/>
                </a:lnTo>
                <a:lnTo>
                  <a:pt x="139458" y="178907"/>
                </a:lnTo>
                <a:lnTo>
                  <a:pt x="157799" y="216851"/>
                </a:lnTo>
                <a:lnTo>
                  <a:pt x="176446" y="222402"/>
                </a:lnTo>
                <a:lnTo>
                  <a:pt x="196005" y="216968"/>
                </a:lnTo>
                <a:lnTo>
                  <a:pt x="219985" y="201698"/>
                </a:lnTo>
                <a:lnTo>
                  <a:pt x="225342" y="196824"/>
                </a:lnTo>
                <a:lnTo>
                  <a:pt x="177399" y="196824"/>
                </a:lnTo>
                <a:lnTo>
                  <a:pt x="172712" y="195894"/>
                </a:lnTo>
                <a:lnTo>
                  <a:pt x="163542" y="168261"/>
                </a:lnTo>
                <a:lnTo>
                  <a:pt x="162558" y="163347"/>
                </a:lnTo>
                <a:close/>
              </a:path>
              <a:path w="523875" h="226059">
                <a:moveTo>
                  <a:pt x="356981" y="150914"/>
                </a:moveTo>
                <a:lnTo>
                  <a:pt x="267810" y="150914"/>
                </a:lnTo>
                <a:lnTo>
                  <a:pt x="280129" y="164603"/>
                </a:lnTo>
                <a:lnTo>
                  <a:pt x="295717" y="171637"/>
                </a:lnTo>
                <a:lnTo>
                  <a:pt x="312721" y="174227"/>
                </a:lnTo>
                <a:lnTo>
                  <a:pt x="329291" y="174586"/>
                </a:lnTo>
                <a:lnTo>
                  <a:pt x="338835" y="174641"/>
                </a:lnTo>
                <a:lnTo>
                  <a:pt x="347842" y="175093"/>
                </a:lnTo>
                <a:lnTo>
                  <a:pt x="356055" y="176342"/>
                </a:lnTo>
                <a:lnTo>
                  <a:pt x="363213" y="178790"/>
                </a:lnTo>
                <a:lnTo>
                  <a:pt x="365753" y="180060"/>
                </a:lnTo>
                <a:lnTo>
                  <a:pt x="377357" y="193103"/>
                </a:lnTo>
                <a:lnTo>
                  <a:pt x="383987" y="200427"/>
                </a:lnTo>
                <a:lnTo>
                  <a:pt x="417149" y="219201"/>
                </a:lnTo>
                <a:lnTo>
                  <a:pt x="421137" y="219265"/>
                </a:lnTo>
                <a:lnTo>
                  <a:pt x="431554" y="218579"/>
                </a:lnTo>
                <a:lnTo>
                  <a:pt x="483159" y="197777"/>
                </a:lnTo>
                <a:lnTo>
                  <a:pt x="487981" y="193923"/>
                </a:lnTo>
                <a:lnTo>
                  <a:pt x="423346" y="193923"/>
                </a:lnTo>
                <a:lnTo>
                  <a:pt x="414495" y="193103"/>
                </a:lnTo>
                <a:lnTo>
                  <a:pt x="410502" y="190741"/>
                </a:lnTo>
                <a:lnTo>
                  <a:pt x="405334" y="186016"/>
                </a:lnTo>
                <a:lnTo>
                  <a:pt x="399949" y="180359"/>
                </a:lnTo>
                <a:lnTo>
                  <a:pt x="389835" y="169103"/>
                </a:lnTo>
                <a:lnTo>
                  <a:pt x="384606" y="163701"/>
                </a:lnTo>
                <a:lnTo>
                  <a:pt x="379471" y="159249"/>
                </a:lnTo>
                <a:lnTo>
                  <a:pt x="374287" y="156006"/>
                </a:lnTo>
                <a:lnTo>
                  <a:pt x="363491" y="152075"/>
                </a:lnTo>
                <a:lnTo>
                  <a:pt x="356981" y="150914"/>
                </a:lnTo>
                <a:close/>
              </a:path>
              <a:path w="523875" h="226059">
                <a:moveTo>
                  <a:pt x="187295" y="25628"/>
                </a:moveTo>
                <a:lnTo>
                  <a:pt x="125583" y="25628"/>
                </a:lnTo>
                <a:lnTo>
                  <a:pt x="141067" y="27686"/>
                </a:lnTo>
                <a:lnTo>
                  <a:pt x="155152" y="32692"/>
                </a:lnTo>
                <a:lnTo>
                  <a:pt x="165802" y="39637"/>
                </a:lnTo>
                <a:lnTo>
                  <a:pt x="170985" y="47510"/>
                </a:lnTo>
                <a:lnTo>
                  <a:pt x="169614" y="51549"/>
                </a:lnTo>
                <a:lnTo>
                  <a:pt x="160101" y="70281"/>
                </a:lnTo>
                <a:lnTo>
                  <a:pt x="151306" y="87909"/>
                </a:lnTo>
                <a:lnTo>
                  <a:pt x="143882" y="103879"/>
                </a:lnTo>
                <a:lnTo>
                  <a:pt x="138008" y="118566"/>
                </a:lnTo>
                <a:lnTo>
                  <a:pt x="134168" y="131686"/>
                </a:lnTo>
                <a:lnTo>
                  <a:pt x="127930" y="136567"/>
                </a:lnTo>
                <a:lnTo>
                  <a:pt x="121220" y="142452"/>
                </a:lnTo>
                <a:lnTo>
                  <a:pt x="113847" y="149343"/>
                </a:lnTo>
                <a:lnTo>
                  <a:pt x="106292" y="156590"/>
                </a:lnTo>
                <a:lnTo>
                  <a:pt x="91104" y="170980"/>
                </a:lnTo>
                <a:lnTo>
                  <a:pt x="74049" y="185658"/>
                </a:lnTo>
                <a:lnTo>
                  <a:pt x="57771" y="196578"/>
                </a:lnTo>
                <a:lnTo>
                  <a:pt x="44912" y="199694"/>
                </a:lnTo>
                <a:lnTo>
                  <a:pt x="96935" y="199694"/>
                </a:lnTo>
                <a:lnTo>
                  <a:pt x="105053" y="192975"/>
                </a:lnTo>
                <a:lnTo>
                  <a:pt x="124533" y="174586"/>
                </a:lnTo>
                <a:lnTo>
                  <a:pt x="132479" y="166941"/>
                </a:lnTo>
                <a:lnTo>
                  <a:pt x="136352" y="163347"/>
                </a:lnTo>
                <a:lnTo>
                  <a:pt x="162558" y="163347"/>
                </a:lnTo>
                <a:lnTo>
                  <a:pt x="162289" y="162001"/>
                </a:lnTo>
                <a:lnTo>
                  <a:pt x="160675" y="154980"/>
                </a:lnTo>
                <a:lnTo>
                  <a:pt x="158870" y="148183"/>
                </a:lnTo>
                <a:lnTo>
                  <a:pt x="158819" y="145732"/>
                </a:lnTo>
                <a:lnTo>
                  <a:pt x="175348" y="97049"/>
                </a:lnTo>
                <a:lnTo>
                  <a:pt x="189645" y="68488"/>
                </a:lnTo>
                <a:lnTo>
                  <a:pt x="193999" y="58940"/>
                </a:lnTo>
                <a:lnTo>
                  <a:pt x="196261" y="52069"/>
                </a:lnTo>
                <a:lnTo>
                  <a:pt x="196690" y="46710"/>
                </a:lnTo>
                <a:lnTo>
                  <a:pt x="188475" y="26592"/>
                </a:lnTo>
                <a:lnTo>
                  <a:pt x="187295" y="25628"/>
                </a:lnTo>
                <a:close/>
              </a:path>
              <a:path w="523875" h="226059">
                <a:moveTo>
                  <a:pt x="274579" y="84658"/>
                </a:moveTo>
                <a:lnTo>
                  <a:pt x="267696" y="88925"/>
                </a:lnTo>
                <a:lnTo>
                  <a:pt x="266070" y="95821"/>
                </a:lnTo>
                <a:lnTo>
                  <a:pt x="249188" y="132752"/>
                </a:lnTo>
                <a:lnTo>
                  <a:pt x="222539" y="165049"/>
                </a:lnTo>
                <a:lnTo>
                  <a:pt x="195488" y="187983"/>
                </a:lnTo>
                <a:lnTo>
                  <a:pt x="177399" y="196824"/>
                </a:lnTo>
                <a:lnTo>
                  <a:pt x="225342" y="196824"/>
                </a:lnTo>
                <a:lnTo>
                  <a:pt x="245037" y="178907"/>
                </a:lnTo>
                <a:lnTo>
                  <a:pt x="267810" y="150914"/>
                </a:lnTo>
                <a:lnTo>
                  <a:pt x="356981" y="150914"/>
                </a:lnTo>
                <a:lnTo>
                  <a:pt x="352240" y="150067"/>
                </a:lnTo>
                <a:lnTo>
                  <a:pt x="340751" y="149343"/>
                </a:lnTo>
                <a:lnTo>
                  <a:pt x="329240" y="149263"/>
                </a:lnTo>
                <a:lnTo>
                  <a:pt x="310263" y="148617"/>
                </a:lnTo>
                <a:lnTo>
                  <a:pt x="297379" y="145405"/>
                </a:lnTo>
                <a:lnTo>
                  <a:pt x="289510" y="137854"/>
                </a:lnTo>
                <a:lnTo>
                  <a:pt x="285577" y="124193"/>
                </a:lnTo>
                <a:lnTo>
                  <a:pt x="285412" y="123012"/>
                </a:lnTo>
                <a:lnTo>
                  <a:pt x="285044" y="121907"/>
                </a:lnTo>
                <a:lnTo>
                  <a:pt x="284587" y="120853"/>
                </a:lnTo>
                <a:lnTo>
                  <a:pt x="287305" y="114477"/>
                </a:lnTo>
                <a:lnTo>
                  <a:pt x="289502" y="108064"/>
                </a:lnTo>
                <a:lnTo>
                  <a:pt x="292626" y="94805"/>
                </a:lnTo>
                <a:lnTo>
                  <a:pt x="288371" y="87909"/>
                </a:lnTo>
                <a:lnTo>
                  <a:pt x="274579" y="84658"/>
                </a:lnTo>
                <a:close/>
              </a:path>
              <a:path w="523875" h="226059">
                <a:moveTo>
                  <a:pt x="476166" y="53822"/>
                </a:moveTo>
                <a:lnTo>
                  <a:pt x="465816" y="63245"/>
                </a:lnTo>
                <a:lnTo>
                  <a:pt x="465435" y="71246"/>
                </a:lnTo>
                <a:lnTo>
                  <a:pt x="470147" y="76415"/>
                </a:lnTo>
                <a:lnTo>
                  <a:pt x="484109" y="94060"/>
                </a:lnTo>
                <a:lnTo>
                  <a:pt x="493302" y="110991"/>
                </a:lnTo>
                <a:lnTo>
                  <a:pt x="497632" y="126979"/>
                </a:lnTo>
                <a:lnTo>
                  <a:pt x="497007" y="141795"/>
                </a:lnTo>
                <a:lnTo>
                  <a:pt x="464378" y="179528"/>
                </a:lnTo>
                <a:lnTo>
                  <a:pt x="423346" y="193923"/>
                </a:lnTo>
                <a:lnTo>
                  <a:pt x="487981" y="193923"/>
                </a:lnTo>
                <a:lnTo>
                  <a:pt x="501517" y="183105"/>
                </a:lnTo>
                <a:lnTo>
                  <a:pt x="514448" y="166199"/>
                </a:lnTo>
                <a:lnTo>
                  <a:pt x="521734" y="147281"/>
                </a:lnTo>
                <a:lnTo>
                  <a:pt x="523273" y="130897"/>
                </a:lnTo>
                <a:lnTo>
                  <a:pt x="519937" y="110523"/>
                </a:lnTo>
                <a:lnTo>
                  <a:pt x="509286" y="86551"/>
                </a:lnTo>
                <a:lnTo>
                  <a:pt x="488879" y="59372"/>
                </a:lnTo>
                <a:lnTo>
                  <a:pt x="484180" y="54190"/>
                </a:lnTo>
                <a:lnTo>
                  <a:pt x="476166" y="53822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909316" y="6714252"/>
            <a:ext cx="418465" cy="411480"/>
          </a:xfrm>
          <a:custGeom>
            <a:avLst/>
            <a:gdLst/>
            <a:ahLst/>
            <a:cxnLst/>
            <a:rect l="l" t="t" r="r" b="b"/>
            <a:pathLst>
              <a:path w="418464" h="411479">
                <a:moveTo>
                  <a:pt x="248079" y="308775"/>
                </a:moveTo>
                <a:lnTo>
                  <a:pt x="237309" y="315150"/>
                </a:lnTo>
                <a:lnTo>
                  <a:pt x="235519" y="322084"/>
                </a:lnTo>
                <a:lnTo>
                  <a:pt x="238706" y="327482"/>
                </a:lnTo>
                <a:lnTo>
                  <a:pt x="269640" y="363310"/>
                </a:lnTo>
                <a:lnTo>
                  <a:pt x="307985" y="391413"/>
                </a:lnTo>
                <a:lnTo>
                  <a:pt x="347499" y="409651"/>
                </a:lnTo>
                <a:lnTo>
                  <a:pt x="363103" y="411048"/>
                </a:lnTo>
                <a:lnTo>
                  <a:pt x="367205" y="410603"/>
                </a:lnTo>
                <a:lnTo>
                  <a:pt x="401328" y="388148"/>
                </a:lnTo>
                <a:lnTo>
                  <a:pt x="356868" y="388148"/>
                </a:lnTo>
                <a:lnTo>
                  <a:pt x="346299" y="385837"/>
                </a:lnTo>
                <a:lnTo>
                  <a:pt x="302589" y="360286"/>
                </a:lnTo>
                <a:lnTo>
                  <a:pt x="270405" y="332439"/>
                </a:lnTo>
                <a:lnTo>
                  <a:pt x="255038" y="310565"/>
                </a:lnTo>
                <a:lnTo>
                  <a:pt x="248079" y="308775"/>
                </a:lnTo>
                <a:close/>
              </a:path>
              <a:path w="418464" h="411479">
                <a:moveTo>
                  <a:pt x="379668" y="157772"/>
                </a:moveTo>
                <a:lnTo>
                  <a:pt x="356118" y="157772"/>
                </a:lnTo>
                <a:lnTo>
                  <a:pt x="358379" y="165819"/>
                </a:lnTo>
                <a:lnTo>
                  <a:pt x="361369" y="175882"/>
                </a:lnTo>
                <a:lnTo>
                  <a:pt x="363724" y="183600"/>
                </a:lnTo>
                <a:lnTo>
                  <a:pt x="366735" y="193319"/>
                </a:lnTo>
                <a:lnTo>
                  <a:pt x="380194" y="238399"/>
                </a:lnTo>
                <a:lnTo>
                  <a:pt x="391606" y="287200"/>
                </a:lnTo>
                <a:lnTo>
                  <a:pt x="395672" y="332968"/>
                </a:lnTo>
                <a:lnTo>
                  <a:pt x="387093" y="368947"/>
                </a:lnTo>
                <a:lnTo>
                  <a:pt x="356868" y="388148"/>
                </a:lnTo>
                <a:lnTo>
                  <a:pt x="401328" y="388148"/>
                </a:lnTo>
                <a:lnTo>
                  <a:pt x="406715" y="380288"/>
                </a:lnTo>
                <a:lnTo>
                  <a:pt x="418022" y="338887"/>
                </a:lnTo>
                <a:lnTo>
                  <a:pt x="414949" y="289017"/>
                </a:lnTo>
                <a:lnTo>
                  <a:pt x="403177" y="236360"/>
                </a:lnTo>
                <a:lnTo>
                  <a:pt x="388388" y="186601"/>
                </a:lnTo>
                <a:lnTo>
                  <a:pt x="383712" y="171427"/>
                </a:lnTo>
                <a:lnTo>
                  <a:pt x="381199" y="163115"/>
                </a:lnTo>
                <a:lnTo>
                  <a:pt x="379668" y="157772"/>
                </a:lnTo>
                <a:close/>
              </a:path>
              <a:path w="418464" h="411479">
                <a:moveTo>
                  <a:pt x="272218" y="150329"/>
                </a:moveTo>
                <a:lnTo>
                  <a:pt x="238376" y="150329"/>
                </a:lnTo>
                <a:lnTo>
                  <a:pt x="248433" y="163221"/>
                </a:lnTo>
                <a:lnTo>
                  <a:pt x="261427" y="172978"/>
                </a:lnTo>
                <a:lnTo>
                  <a:pt x="276963" y="179313"/>
                </a:lnTo>
                <a:lnTo>
                  <a:pt x="294650" y="181940"/>
                </a:lnTo>
                <a:lnTo>
                  <a:pt x="296415" y="181990"/>
                </a:lnTo>
                <a:lnTo>
                  <a:pt x="313652" y="180507"/>
                </a:lnTo>
                <a:lnTo>
                  <a:pt x="329753" y="175739"/>
                </a:lnTo>
                <a:lnTo>
                  <a:pt x="344110" y="168042"/>
                </a:lnTo>
                <a:lnTo>
                  <a:pt x="356118" y="157772"/>
                </a:lnTo>
                <a:lnTo>
                  <a:pt x="379668" y="157772"/>
                </a:lnTo>
                <a:lnTo>
                  <a:pt x="379606" y="157556"/>
                </a:lnTo>
                <a:lnTo>
                  <a:pt x="295526" y="157556"/>
                </a:lnTo>
                <a:lnTo>
                  <a:pt x="287243" y="156597"/>
                </a:lnTo>
                <a:lnTo>
                  <a:pt x="276784" y="153319"/>
                </a:lnTo>
                <a:lnTo>
                  <a:pt x="272218" y="150329"/>
                </a:lnTo>
                <a:close/>
              </a:path>
              <a:path w="418464" h="411479">
                <a:moveTo>
                  <a:pt x="133568" y="143725"/>
                </a:moveTo>
                <a:lnTo>
                  <a:pt x="107172" y="143725"/>
                </a:lnTo>
                <a:lnTo>
                  <a:pt x="112285" y="154609"/>
                </a:lnTo>
                <a:lnTo>
                  <a:pt x="142224" y="178650"/>
                </a:lnTo>
                <a:lnTo>
                  <a:pt x="156436" y="180047"/>
                </a:lnTo>
                <a:lnTo>
                  <a:pt x="176045" y="177854"/>
                </a:lnTo>
                <a:lnTo>
                  <a:pt x="196591" y="171427"/>
                </a:lnTo>
                <a:lnTo>
                  <a:pt x="217545" y="161881"/>
                </a:lnTo>
                <a:lnTo>
                  <a:pt x="228543" y="155782"/>
                </a:lnTo>
                <a:lnTo>
                  <a:pt x="165546" y="155782"/>
                </a:lnTo>
                <a:lnTo>
                  <a:pt x="145006" y="154038"/>
                </a:lnTo>
                <a:lnTo>
                  <a:pt x="139545" y="150779"/>
                </a:lnTo>
                <a:lnTo>
                  <a:pt x="134919" y="145976"/>
                </a:lnTo>
                <a:lnTo>
                  <a:pt x="133568" y="143725"/>
                </a:lnTo>
                <a:close/>
              </a:path>
              <a:path w="418464" h="411479">
                <a:moveTo>
                  <a:pt x="100733" y="0"/>
                </a:moveTo>
                <a:lnTo>
                  <a:pt x="49581" y="22093"/>
                </a:lnTo>
                <a:lnTo>
                  <a:pt x="10906" y="69951"/>
                </a:lnTo>
                <a:lnTo>
                  <a:pt x="46" y="116998"/>
                </a:lnTo>
                <a:lnTo>
                  <a:pt x="0" y="118319"/>
                </a:lnTo>
                <a:lnTo>
                  <a:pt x="3241" y="139379"/>
                </a:lnTo>
                <a:lnTo>
                  <a:pt x="28024" y="169165"/>
                </a:lnTo>
                <a:lnTo>
                  <a:pt x="53756" y="173647"/>
                </a:lnTo>
                <a:lnTo>
                  <a:pt x="59446" y="173012"/>
                </a:lnTo>
                <a:lnTo>
                  <a:pt x="94968" y="153746"/>
                </a:lnTo>
                <a:lnTo>
                  <a:pt x="50562" y="151783"/>
                </a:lnTo>
                <a:lnTo>
                  <a:pt x="42023" y="151039"/>
                </a:lnTo>
                <a:lnTo>
                  <a:pt x="21832" y="115747"/>
                </a:lnTo>
                <a:lnTo>
                  <a:pt x="21794" y="115175"/>
                </a:lnTo>
                <a:lnTo>
                  <a:pt x="24164" y="97497"/>
                </a:lnTo>
                <a:lnTo>
                  <a:pt x="44187" y="57785"/>
                </a:lnTo>
                <a:lnTo>
                  <a:pt x="82182" y="27445"/>
                </a:lnTo>
                <a:lnTo>
                  <a:pt x="102689" y="21716"/>
                </a:lnTo>
                <a:lnTo>
                  <a:pt x="153566" y="21716"/>
                </a:lnTo>
                <a:lnTo>
                  <a:pt x="147109" y="14617"/>
                </a:lnTo>
                <a:lnTo>
                  <a:pt x="133231" y="5567"/>
                </a:lnTo>
                <a:lnTo>
                  <a:pt x="117656" y="638"/>
                </a:lnTo>
                <a:lnTo>
                  <a:pt x="100733" y="0"/>
                </a:lnTo>
                <a:close/>
              </a:path>
              <a:path w="418464" h="411479">
                <a:moveTo>
                  <a:pt x="383042" y="27635"/>
                </a:moveTo>
                <a:lnTo>
                  <a:pt x="374418" y="32384"/>
                </a:lnTo>
                <a:lnTo>
                  <a:pt x="370301" y="46695"/>
                </a:lnTo>
                <a:lnTo>
                  <a:pt x="360727" y="81177"/>
                </a:lnTo>
                <a:lnTo>
                  <a:pt x="356200" y="96942"/>
                </a:lnTo>
                <a:lnTo>
                  <a:pt x="351454" y="112378"/>
                </a:lnTo>
                <a:lnTo>
                  <a:pt x="346415" y="127190"/>
                </a:lnTo>
                <a:lnTo>
                  <a:pt x="346161" y="127876"/>
                </a:lnTo>
                <a:lnTo>
                  <a:pt x="345894" y="129273"/>
                </a:lnTo>
                <a:lnTo>
                  <a:pt x="345716" y="129603"/>
                </a:lnTo>
                <a:lnTo>
                  <a:pt x="345513" y="129895"/>
                </a:lnTo>
                <a:lnTo>
                  <a:pt x="345374" y="130251"/>
                </a:lnTo>
                <a:lnTo>
                  <a:pt x="337833" y="141645"/>
                </a:lnTo>
                <a:lnTo>
                  <a:pt x="326179" y="150442"/>
                </a:lnTo>
                <a:lnTo>
                  <a:pt x="311660" y="155970"/>
                </a:lnTo>
                <a:lnTo>
                  <a:pt x="295526" y="157556"/>
                </a:lnTo>
                <a:lnTo>
                  <a:pt x="379606" y="157556"/>
                </a:lnTo>
                <a:lnTo>
                  <a:pt x="378264" y="152868"/>
                </a:lnTo>
                <a:lnTo>
                  <a:pt x="375782" y="143205"/>
                </a:lnTo>
                <a:lnTo>
                  <a:pt x="375612" y="142481"/>
                </a:lnTo>
                <a:lnTo>
                  <a:pt x="375079" y="141376"/>
                </a:lnTo>
                <a:lnTo>
                  <a:pt x="374431" y="140347"/>
                </a:lnTo>
                <a:lnTo>
                  <a:pt x="374991" y="139379"/>
                </a:lnTo>
                <a:lnTo>
                  <a:pt x="375333" y="138696"/>
                </a:lnTo>
                <a:lnTo>
                  <a:pt x="390592" y="89887"/>
                </a:lnTo>
                <a:lnTo>
                  <a:pt x="399641" y="57162"/>
                </a:lnTo>
                <a:lnTo>
                  <a:pt x="404302" y="41020"/>
                </a:lnTo>
                <a:lnTo>
                  <a:pt x="399539" y="32397"/>
                </a:lnTo>
                <a:lnTo>
                  <a:pt x="383042" y="27635"/>
                </a:lnTo>
                <a:close/>
              </a:path>
              <a:path w="418464" h="411479">
                <a:moveTo>
                  <a:pt x="270494" y="13258"/>
                </a:moveTo>
                <a:lnTo>
                  <a:pt x="249011" y="54408"/>
                </a:lnTo>
                <a:lnTo>
                  <a:pt x="241347" y="91063"/>
                </a:lnTo>
                <a:lnTo>
                  <a:pt x="238075" y="106152"/>
                </a:lnTo>
                <a:lnTo>
                  <a:pt x="213100" y="137511"/>
                </a:lnTo>
                <a:lnTo>
                  <a:pt x="165546" y="155782"/>
                </a:lnTo>
                <a:lnTo>
                  <a:pt x="228543" y="155782"/>
                </a:lnTo>
                <a:lnTo>
                  <a:pt x="238376" y="150329"/>
                </a:lnTo>
                <a:lnTo>
                  <a:pt x="272218" y="150329"/>
                </a:lnTo>
                <a:lnTo>
                  <a:pt x="266215" y="146399"/>
                </a:lnTo>
                <a:lnTo>
                  <a:pt x="257604" y="134518"/>
                </a:lnTo>
                <a:lnTo>
                  <a:pt x="260053" y="126717"/>
                </a:lnTo>
                <a:lnTo>
                  <a:pt x="262793" y="115747"/>
                </a:lnTo>
                <a:lnTo>
                  <a:pt x="266032" y="101082"/>
                </a:lnTo>
                <a:lnTo>
                  <a:pt x="272843" y="68381"/>
                </a:lnTo>
                <a:lnTo>
                  <a:pt x="275936" y="54071"/>
                </a:lnTo>
                <a:lnTo>
                  <a:pt x="278810" y="41984"/>
                </a:lnTo>
                <a:lnTo>
                  <a:pt x="281023" y="34836"/>
                </a:lnTo>
                <a:lnTo>
                  <a:pt x="284591" y="28714"/>
                </a:lnTo>
                <a:lnTo>
                  <a:pt x="282674" y="20840"/>
                </a:lnTo>
                <a:lnTo>
                  <a:pt x="270494" y="13258"/>
                </a:lnTo>
                <a:close/>
              </a:path>
              <a:path w="418464" h="411479">
                <a:moveTo>
                  <a:pt x="153566" y="21716"/>
                </a:moveTo>
                <a:lnTo>
                  <a:pt x="102689" y="21716"/>
                </a:lnTo>
                <a:lnTo>
                  <a:pt x="111788" y="21803"/>
                </a:lnTo>
                <a:lnTo>
                  <a:pt x="120199" y="23741"/>
                </a:lnTo>
                <a:lnTo>
                  <a:pt x="127910" y="27505"/>
                </a:lnTo>
                <a:lnTo>
                  <a:pt x="134909" y="33070"/>
                </a:lnTo>
                <a:lnTo>
                  <a:pt x="131916" y="39989"/>
                </a:lnTo>
                <a:lnTo>
                  <a:pt x="128270" y="49644"/>
                </a:lnTo>
                <a:lnTo>
                  <a:pt x="123476" y="63206"/>
                </a:lnTo>
                <a:lnTo>
                  <a:pt x="113216" y="93071"/>
                </a:lnTo>
                <a:lnTo>
                  <a:pt x="108984" y="105197"/>
                </a:lnTo>
                <a:lnTo>
                  <a:pt x="105303" y="115273"/>
                </a:lnTo>
                <a:lnTo>
                  <a:pt x="102892" y="121005"/>
                </a:lnTo>
                <a:lnTo>
                  <a:pt x="96189" y="124854"/>
                </a:lnTo>
                <a:lnTo>
                  <a:pt x="90315" y="129025"/>
                </a:lnTo>
                <a:lnTo>
                  <a:pt x="85081" y="133339"/>
                </a:lnTo>
                <a:lnTo>
                  <a:pt x="80299" y="137617"/>
                </a:lnTo>
                <a:lnTo>
                  <a:pt x="68158" y="148653"/>
                </a:lnTo>
                <a:lnTo>
                  <a:pt x="60538" y="150406"/>
                </a:lnTo>
                <a:lnTo>
                  <a:pt x="50562" y="151783"/>
                </a:lnTo>
                <a:lnTo>
                  <a:pt x="97126" y="151783"/>
                </a:lnTo>
                <a:lnTo>
                  <a:pt x="102740" y="146710"/>
                </a:lnTo>
                <a:lnTo>
                  <a:pt x="107172" y="143725"/>
                </a:lnTo>
                <a:lnTo>
                  <a:pt x="133568" y="143725"/>
                </a:lnTo>
                <a:lnTo>
                  <a:pt x="131097" y="139607"/>
                </a:lnTo>
                <a:lnTo>
                  <a:pt x="128051" y="131648"/>
                </a:lnTo>
                <a:lnTo>
                  <a:pt x="130544" y="125687"/>
                </a:lnTo>
                <a:lnTo>
                  <a:pt x="133772" y="116998"/>
                </a:lnTo>
                <a:lnTo>
                  <a:pt x="137935" y="105166"/>
                </a:lnTo>
                <a:lnTo>
                  <a:pt x="147796" y="76449"/>
                </a:lnTo>
                <a:lnTo>
                  <a:pt x="152603" y="62703"/>
                </a:lnTo>
                <a:lnTo>
                  <a:pt x="156815" y="51228"/>
                </a:lnTo>
                <a:lnTo>
                  <a:pt x="159598" y="44716"/>
                </a:lnTo>
                <a:lnTo>
                  <a:pt x="161945" y="41020"/>
                </a:lnTo>
                <a:lnTo>
                  <a:pt x="162064" y="39758"/>
                </a:lnTo>
                <a:lnTo>
                  <a:pt x="162278" y="36487"/>
                </a:lnTo>
                <a:lnTo>
                  <a:pt x="160830" y="32626"/>
                </a:lnTo>
                <a:lnTo>
                  <a:pt x="160614" y="30873"/>
                </a:lnTo>
                <a:lnTo>
                  <a:pt x="160030" y="29159"/>
                </a:lnTo>
                <a:lnTo>
                  <a:pt x="158938" y="27622"/>
                </a:lnTo>
                <a:lnTo>
                  <a:pt x="153566" y="21716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774697" y="6700622"/>
            <a:ext cx="614045" cy="215265"/>
          </a:xfrm>
          <a:custGeom>
            <a:avLst/>
            <a:gdLst/>
            <a:ahLst/>
            <a:cxnLst/>
            <a:rect l="l" t="t" r="r" b="b"/>
            <a:pathLst>
              <a:path w="614045" h="215265">
                <a:moveTo>
                  <a:pt x="362388" y="164807"/>
                </a:moveTo>
                <a:lnTo>
                  <a:pt x="323710" y="164807"/>
                </a:lnTo>
                <a:lnTo>
                  <a:pt x="324167" y="165709"/>
                </a:lnTo>
                <a:lnTo>
                  <a:pt x="374480" y="204042"/>
                </a:lnTo>
                <a:lnTo>
                  <a:pt x="430136" y="215239"/>
                </a:lnTo>
                <a:lnTo>
                  <a:pt x="474924" y="211099"/>
                </a:lnTo>
                <a:lnTo>
                  <a:pt x="519474" y="199507"/>
                </a:lnTo>
                <a:lnTo>
                  <a:pt x="547288" y="189211"/>
                </a:lnTo>
                <a:lnTo>
                  <a:pt x="419260" y="189211"/>
                </a:lnTo>
                <a:lnTo>
                  <a:pt x="379388" y="178176"/>
                </a:lnTo>
                <a:lnTo>
                  <a:pt x="362388" y="164807"/>
                </a:lnTo>
                <a:close/>
              </a:path>
              <a:path w="614045" h="215265">
                <a:moveTo>
                  <a:pt x="20370" y="32715"/>
                </a:moveTo>
                <a:lnTo>
                  <a:pt x="2900" y="67122"/>
                </a:lnTo>
                <a:lnTo>
                  <a:pt x="265" y="110160"/>
                </a:lnTo>
                <a:lnTo>
                  <a:pt x="0" y="195313"/>
                </a:lnTo>
                <a:lnTo>
                  <a:pt x="5156" y="200469"/>
                </a:lnTo>
                <a:lnTo>
                  <a:pt x="18363" y="200469"/>
                </a:lnTo>
                <a:lnTo>
                  <a:pt x="23558" y="195148"/>
                </a:lnTo>
                <a:lnTo>
                  <a:pt x="23335" y="172593"/>
                </a:lnTo>
                <a:lnTo>
                  <a:pt x="23381" y="132716"/>
                </a:lnTo>
                <a:lnTo>
                  <a:pt x="23545" y="121856"/>
                </a:lnTo>
                <a:lnTo>
                  <a:pt x="23863" y="121678"/>
                </a:lnTo>
                <a:lnTo>
                  <a:pt x="24193" y="121551"/>
                </a:lnTo>
                <a:lnTo>
                  <a:pt x="24485" y="121348"/>
                </a:lnTo>
                <a:lnTo>
                  <a:pt x="32722" y="114536"/>
                </a:lnTo>
                <a:lnTo>
                  <a:pt x="40078" y="106206"/>
                </a:lnTo>
                <a:lnTo>
                  <a:pt x="46809" y="96920"/>
                </a:lnTo>
                <a:lnTo>
                  <a:pt x="54998" y="84480"/>
                </a:lnTo>
                <a:lnTo>
                  <a:pt x="25031" y="84480"/>
                </a:lnTo>
                <a:lnTo>
                  <a:pt x="26352" y="69227"/>
                </a:lnTo>
                <a:lnTo>
                  <a:pt x="27700" y="59656"/>
                </a:lnTo>
                <a:lnTo>
                  <a:pt x="28869" y="54474"/>
                </a:lnTo>
                <a:lnTo>
                  <a:pt x="29678" y="52349"/>
                </a:lnTo>
                <a:lnTo>
                  <a:pt x="33096" y="46863"/>
                </a:lnTo>
                <a:lnTo>
                  <a:pt x="31419" y="39598"/>
                </a:lnTo>
                <a:lnTo>
                  <a:pt x="20370" y="32715"/>
                </a:lnTo>
                <a:close/>
              </a:path>
              <a:path w="614045" h="215265">
                <a:moveTo>
                  <a:pt x="104784" y="60553"/>
                </a:moveTo>
                <a:lnTo>
                  <a:pt x="76936" y="60553"/>
                </a:lnTo>
                <a:lnTo>
                  <a:pt x="81964" y="69786"/>
                </a:lnTo>
                <a:lnTo>
                  <a:pt x="86175" y="86383"/>
                </a:lnTo>
                <a:lnTo>
                  <a:pt x="89495" y="105444"/>
                </a:lnTo>
                <a:lnTo>
                  <a:pt x="94840" y="142741"/>
                </a:lnTo>
                <a:lnTo>
                  <a:pt x="97961" y="160312"/>
                </a:lnTo>
                <a:lnTo>
                  <a:pt x="101907" y="175375"/>
                </a:lnTo>
                <a:lnTo>
                  <a:pt x="107124" y="187274"/>
                </a:lnTo>
                <a:lnTo>
                  <a:pt x="108330" y="191427"/>
                </a:lnTo>
                <a:lnTo>
                  <a:pt x="111569" y="194868"/>
                </a:lnTo>
                <a:lnTo>
                  <a:pt x="117093" y="196342"/>
                </a:lnTo>
                <a:lnTo>
                  <a:pt x="118110" y="196469"/>
                </a:lnTo>
                <a:lnTo>
                  <a:pt x="124853" y="196570"/>
                </a:lnTo>
                <a:lnTo>
                  <a:pt x="130111" y="192786"/>
                </a:lnTo>
                <a:lnTo>
                  <a:pt x="131648" y="187007"/>
                </a:lnTo>
                <a:lnTo>
                  <a:pt x="142610" y="158765"/>
                </a:lnTo>
                <a:lnTo>
                  <a:pt x="148532" y="145656"/>
                </a:lnTo>
                <a:lnTo>
                  <a:pt x="120624" y="145656"/>
                </a:lnTo>
                <a:lnTo>
                  <a:pt x="119584" y="139237"/>
                </a:lnTo>
                <a:lnTo>
                  <a:pt x="118610" y="132716"/>
                </a:lnTo>
                <a:lnTo>
                  <a:pt x="116814" y="119900"/>
                </a:lnTo>
                <a:lnTo>
                  <a:pt x="112090" y="88569"/>
                </a:lnTo>
                <a:lnTo>
                  <a:pt x="105424" y="61685"/>
                </a:lnTo>
                <a:lnTo>
                  <a:pt x="104784" y="60553"/>
                </a:lnTo>
                <a:close/>
              </a:path>
              <a:path w="614045" h="215265">
                <a:moveTo>
                  <a:pt x="600938" y="139369"/>
                </a:moveTo>
                <a:lnTo>
                  <a:pt x="549877" y="161327"/>
                </a:lnTo>
                <a:lnTo>
                  <a:pt x="506480" y="177111"/>
                </a:lnTo>
                <a:lnTo>
                  <a:pt x="462283" y="187631"/>
                </a:lnTo>
                <a:lnTo>
                  <a:pt x="419260" y="189211"/>
                </a:lnTo>
                <a:lnTo>
                  <a:pt x="547288" y="189211"/>
                </a:lnTo>
                <a:lnTo>
                  <a:pt x="561995" y="183767"/>
                </a:lnTo>
                <a:lnTo>
                  <a:pt x="600697" y="167182"/>
                </a:lnTo>
                <a:lnTo>
                  <a:pt x="611149" y="162598"/>
                </a:lnTo>
                <a:lnTo>
                  <a:pt x="614057" y="155117"/>
                </a:lnTo>
                <a:lnTo>
                  <a:pt x="608431" y="142278"/>
                </a:lnTo>
                <a:lnTo>
                  <a:pt x="600938" y="139369"/>
                </a:lnTo>
                <a:close/>
              </a:path>
              <a:path w="614045" h="215265">
                <a:moveTo>
                  <a:pt x="227074" y="50685"/>
                </a:moveTo>
                <a:lnTo>
                  <a:pt x="197751" y="50685"/>
                </a:lnTo>
                <a:lnTo>
                  <a:pt x="206050" y="62282"/>
                </a:lnTo>
                <a:lnTo>
                  <a:pt x="211507" y="85775"/>
                </a:lnTo>
                <a:lnTo>
                  <a:pt x="214794" y="113164"/>
                </a:lnTo>
                <a:lnTo>
                  <a:pt x="216585" y="136448"/>
                </a:lnTo>
                <a:lnTo>
                  <a:pt x="217981" y="155721"/>
                </a:lnTo>
                <a:lnTo>
                  <a:pt x="218835" y="164807"/>
                </a:lnTo>
                <a:lnTo>
                  <a:pt x="219786" y="172593"/>
                </a:lnTo>
                <a:lnTo>
                  <a:pt x="220484" y="177469"/>
                </a:lnTo>
                <a:lnTo>
                  <a:pt x="223888" y="181254"/>
                </a:lnTo>
                <a:lnTo>
                  <a:pt x="228231" y="182778"/>
                </a:lnTo>
                <a:lnTo>
                  <a:pt x="229641" y="183997"/>
                </a:lnTo>
                <a:lnTo>
                  <a:pt x="231317" y="184975"/>
                </a:lnTo>
                <a:lnTo>
                  <a:pt x="239775" y="187477"/>
                </a:lnTo>
                <a:lnTo>
                  <a:pt x="246202" y="188391"/>
                </a:lnTo>
                <a:lnTo>
                  <a:pt x="252501" y="188493"/>
                </a:lnTo>
                <a:lnTo>
                  <a:pt x="269857" y="186832"/>
                </a:lnTo>
                <a:lnTo>
                  <a:pt x="286497" y="182071"/>
                </a:lnTo>
                <a:lnTo>
                  <a:pt x="302490" y="175332"/>
                </a:lnTo>
                <a:lnTo>
                  <a:pt x="318661" y="167347"/>
                </a:lnTo>
                <a:lnTo>
                  <a:pt x="323710" y="164807"/>
                </a:lnTo>
                <a:lnTo>
                  <a:pt x="362388" y="164807"/>
                </a:lnTo>
                <a:lnTo>
                  <a:pt x="357631" y="161067"/>
                </a:lnTo>
                <a:lnTo>
                  <a:pt x="258952" y="161067"/>
                </a:lnTo>
                <a:lnTo>
                  <a:pt x="244005" y="160312"/>
                </a:lnTo>
                <a:lnTo>
                  <a:pt x="243454" y="154372"/>
                </a:lnTo>
                <a:lnTo>
                  <a:pt x="242950" y="148083"/>
                </a:lnTo>
                <a:lnTo>
                  <a:pt x="242011" y="134721"/>
                </a:lnTo>
                <a:lnTo>
                  <a:pt x="238840" y="96585"/>
                </a:lnTo>
                <a:lnTo>
                  <a:pt x="232450" y="61685"/>
                </a:lnTo>
                <a:lnTo>
                  <a:pt x="227074" y="50685"/>
                </a:lnTo>
                <a:close/>
              </a:path>
              <a:path w="614045" h="215265">
                <a:moveTo>
                  <a:pt x="363791" y="0"/>
                </a:moveTo>
                <a:lnTo>
                  <a:pt x="325440" y="33345"/>
                </a:lnTo>
                <a:lnTo>
                  <a:pt x="311298" y="69951"/>
                </a:lnTo>
                <a:lnTo>
                  <a:pt x="305900" y="120186"/>
                </a:lnTo>
                <a:lnTo>
                  <a:pt x="312280" y="140220"/>
                </a:lnTo>
                <a:lnTo>
                  <a:pt x="309930" y="141376"/>
                </a:lnTo>
                <a:lnTo>
                  <a:pt x="305307" y="143713"/>
                </a:lnTo>
                <a:lnTo>
                  <a:pt x="289532" y="151466"/>
                </a:lnTo>
                <a:lnTo>
                  <a:pt x="274104" y="157684"/>
                </a:lnTo>
                <a:lnTo>
                  <a:pt x="258952" y="161067"/>
                </a:lnTo>
                <a:lnTo>
                  <a:pt x="357631" y="161067"/>
                </a:lnTo>
                <a:lnTo>
                  <a:pt x="344639" y="150850"/>
                </a:lnTo>
                <a:lnTo>
                  <a:pt x="343306" y="149288"/>
                </a:lnTo>
                <a:lnTo>
                  <a:pt x="341642" y="148196"/>
                </a:lnTo>
                <a:lnTo>
                  <a:pt x="339877" y="147459"/>
                </a:lnTo>
                <a:lnTo>
                  <a:pt x="339788" y="146850"/>
                </a:lnTo>
                <a:lnTo>
                  <a:pt x="362033" y="125985"/>
                </a:lnTo>
                <a:lnTo>
                  <a:pt x="363526" y="123786"/>
                </a:lnTo>
                <a:lnTo>
                  <a:pt x="330987" y="123786"/>
                </a:lnTo>
                <a:lnTo>
                  <a:pt x="329616" y="113164"/>
                </a:lnTo>
                <a:lnTo>
                  <a:pt x="341083" y="56692"/>
                </a:lnTo>
                <a:lnTo>
                  <a:pt x="366064" y="24003"/>
                </a:lnTo>
                <a:lnTo>
                  <a:pt x="367652" y="23863"/>
                </a:lnTo>
                <a:lnTo>
                  <a:pt x="402192" y="23863"/>
                </a:lnTo>
                <a:lnTo>
                  <a:pt x="402285" y="21932"/>
                </a:lnTo>
                <a:lnTo>
                  <a:pt x="399328" y="14976"/>
                </a:lnTo>
                <a:lnTo>
                  <a:pt x="392820" y="7165"/>
                </a:lnTo>
                <a:lnTo>
                  <a:pt x="381421" y="1255"/>
                </a:lnTo>
                <a:lnTo>
                  <a:pt x="363791" y="0"/>
                </a:lnTo>
                <a:close/>
              </a:path>
              <a:path w="614045" h="215265">
                <a:moveTo>
                  <a:pt x="190931" y="24688"/>
                </a:moveTo>
                <a:lnTo>
                  <a:pt x="151633" y="78470"/>
                </a:lnTo>
                <a:lnTo>
                  <a:pt x="120624" y="145656"/>
                </a:lnTo>
                <a:lnTo>
                  <a:pt x="148532" y="145656"/>
                </a:lnTo>
                <a:lnTo>
                  <a:pt x="162028" y="115776"/>
                </a:lnTo>
                <a:lnTo>
                  <a:pt x="181809" y="74897"/>
                </a:lnTo>
                <a:lnTo>
                  <a:pt x="193865" y="52984"/>
                </a:lnTo>
                <a:lnTo>
                  <a:pt x="194513" y="52349"/>
                </a:lnTo>
                <a:lnTo>
                  <a:pt x="196380" y="51269"/>
                </a:lnTo>
                <a:lnTo>
                  <a:pt x="197751" y="50685"/>
                </a:lnTo>
                <a:lnTo>
                  <a:pt x="227074" y="50685"/>
                </a:lnTo>
                <a:lnTo>
                  <a:pt x="219865" y="35937"/>
                </a:lnTo>
                <a:lnTo>
                  <a:pt x="197992" y="25019"/>
                </a:lnTo>
                <a:lnTo>
                  <a:pt x="190931" y="24688"/>
                </a:lnTo>
                <a:close/>
              </a:path>
              <a:path w="614045" h="215265">
                <a:moveTo>
                  <a:pt x="402192" y="23863"/>
                </a:moveTo>
                <a:lnTo>
                  <a:pt x="367652" y="23863"/>
                </a:lnTo>
                <a:lnTo>
                  <a:pt x="377761" y="23939"/>
                </a:lnTo>
                <a:lnTo>
                  <a:pt x="379120" y="28638"/>
                </a:lnTo>
                <a:lnTo>
                  <a:pt x="376969" y="50380"/>
                </a:lnTo>
                <a:lnTo>
                  <a:pt x="364740" y="78470"/>
                </a:lnTo>
                <a:lnTo>
                  <a:pt x="347662" y="105444"/>
                </a:lnTo>
                <a:lnTo>
                  <a:pt x="330987" y="123786"/>
                </a:lnTo>
                <a:lnTo>
                  <a:pt x="363526" y="123786"/>
                </a:lnTo>
                <a:lnTo>
                  <a:pt x="384809" y="92449"/>
                </a:lnTo>
                <a:lnTo>
                  <a:pt x="400699" y="54885"/>
                </a:lnTo>
                <a:lnTo>
                  <a:pt x="402192" y="23863"/>
                </a:lnTo>
                <a:close/>
              </a:path>
              <a:path w="614045" h="215265">
                <a:moveTo>
                  <a:pt x="78041" y="35521"/>
                </a:moveTo>
                <a:lnTo>
                  <a:pt x="41195" y="60234"/>
                </a:lnTo>
                <a:lnTo>
                  <a:pt x="27457" y="80987"/>
                </a:lnTo>
                <a:lnTo>
                  <a:pt x="25031" y="84480"/>
                </a:lnTo>
                <a:lnTo>
                  <a:pt x="54998" y="84480"/>
                </a:lnTo>
                <a:lnTo>
                  <a:pt x="59134" y="78212"/>
                </a:lnTo>
                <a:lnTo>
                  <a:pt x="65185" y="69945"/>
                </a:lnTo>
                <a:lnTo>
                  <a:pt x="71270" y="63515"/>
                </a:lnTo>
                <a:lnTo>
                  <a:pt x="76936" y="60553"/>
                </a:lnTo>
                <a:lnTo>
                  <a:pt x="104784" y="60553"/>
                </a:lnTo>
                <a:lnTo>
                  <a:pt x="94760" y="42814"/>
                </a:lnTo>
                <a:lnTo>
                  <a:pt x="78041" y="35521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78233" y="6665754"/>
            <a:ext cx="805180" cy="248920"/>
          </a:xfrm>
          <a:custGeom>
            <a:avLst/>
            <a:gdLst/>
            <a:ahLst/>
            <a:cxnLst/>
            <a:rect l="l" t="t" r="r" b="b"/>
            <a:pathLst>
              <a:path w="805180" h="248920">
                <a:moveTo>
                  <a:pt x="60431" y="46995"/>
                </a:moveTo>
                <a:lnTo>
                  <a:pt x="19870" y="75569"/>
                </a:lnTo>
                <a:lnTo>
                  <a:pt x="2052" y="137865"/>
                </a:lnTo>
                <a:lnTo>
                  <a:pt x="0" y="187650"/>
                </a:lnTo>
                <a:lnTo>
                  <a:pt x="4982" y="212760"/>
                </a:lnTo>
                <a:lnTo>
                  <a:pt x="42093" y="246848"/>
                </a:lnTo>
                <a:lnTo>
                  <a:pt x="55860" y="248753"/>
                </a:lnTo>
                <a:lnTo>
                  <a:pt x="71508" y="247225"/>
                </a:lnTo>
                <a:lnTo>
                  <a:pt x="88101" y="242038"/>
                </a:lnTo>
                <a:lnTo>
                  <a:pt x="104657" y="233009"/>
                </a:lnTo>
                <a:lnTo>
                  <a:pt x="112549" y="226377"/>
                </a:lnTo>
                <a:lnTo>
                  <a:pt x="57965" y="226377"/>
                </a:lnTo>
                <a:lnTo>
                  <a:pt x="48240" y="225347"/>
                </a:lnTo>
                <a:lnTo>
                  <a:pt x="34922" y="218504"/>
                </a:lnTo>
                <a:lnTo>
                  <a:pt x="26458" y="206313"/>
                </a:lnTo>
                <a:lnTo>
                  <a:pt x="22392" y="187650"/>
                </a:lnTo>
                <a:lnTo>
                  <a:pt x="22269" y="161390"/>
                </a:lnTo>
                <a:lnTo>
                  <a:pt x="25239" y="133988"/>
                </a:lnTo>
                <a:lnTo>
                  <a:pt x="39932" y="85495"/>
                </a:lnTo>
                <a:lnTo>
                  <a:pt x="56965" y="69023"/>
                </a:lnTo>
                <a:lnTo>
                  <a:pt x="85020" y="69023"/>
                </a:lnTo>
                <a:lnTo>
                  <a:pt x="85402" y="63968"/>
                </a:lnTo>
                <a:lnTo>
                  <a:pt x="85527" y="61759"/>
                </a:lnTo>
                <a:lnTo>
                  <a:pt x="95246" y="48068"/>
                </a:lnTo>
                <a:lnTo>
                  <a:pt x="69919" y="48068"/>
                </a:lnTo>
                <a:lnTo>
                  <a:pt x="60431" y="46995"/>
                </a:lnTo>
                <a:close/>
              </a:path>
              <a:path w="805180" h="248920">
                <a:moveTo>
                  <a:pt x="259949" y="85660"/>
                </a:moveTo>
                <a:lnTo>
                  <a:pt x="229622" y="85660"/>
                </a:lnTo>
                <a:lnTo>
                  <a:pt x="232619" y="86155"/>
                </a:lnTo>
                <a:lnTo>
                  <a:pt x="234549" y="87438"/>
                </a:lnTo>
                <a:lnTo>
                  <a:pt x="247643" y="129246"/>
                </a:lnTo>
                <a:lnTo>
                  <a:pt x="247726" y="133988"/>
                </a:lnTo>
                <a:lnTo>
                  <a:pt x="247172" y="152700"/>
                </a:lnTo>
                <a:lnTo>
                  <a:pt x="247050" y="161390"/>
                </a:lnTo>
                <a:lnTo>
                  <a:pt x="249107" y="218153"/>
                </a:lnTo>
                <a:lnTo>
                  <a:pt x="264470" y="245731"/>
                </a:lnTo>
                <a:lnTo>
                  <a:pt x="271900" y="245210"/>
                </a:lnTo>
                <a:lnTo>
                  <a:pt x="277513" y="238759"/>
                </a:lnTo>
                <a:lnTo>
                  <a:pt x="276951" y="230618"/>
                </a:lnTo>
                <a:lnTo>
                  <a:pt x="275367" y="203848"/>
                </a:lnTo>
                <a:lnTo>
                  <a:pt x="274266" y="174948"/>
                </a:lnTo>
                <a:lnTo>
                  <a:pt x="274148" y="165485"/>
                </a:lnTo>
                <a:lnTo>
                  <a:pt x="274178" y="143940"/>
                </a:lnTo>
                <a:lnTo>
                  <a:pt x="275532" y="126821"/>
                </a:lnTo>
                <a:lnTo>
                  <a:pt x="275850" y="126008"/>
                </a:lnTo>
                <a:lnTo>
                  <a:pt x="276116" y="125170"/>
                </a:lnTo>
                <a:lnTo>
                  <a:pt x="276231" y="124268"/>
                </a:lnTo>
                <a:lnTo>
                  <a:pt x="283079" y="102351"/>
                </a:lnTo>
                <a:lnTo>
                  <a:pt x="287405" y="93813"/>
                </a:lnTo>
                <a:lnTo>
                  <a:pt x="262921" y="93813"/>
                </a:lnTo>
                <a:lnTo>
                  <a:pt x="260064" y="85863"/>
                </a:lnTo>
                <a:lnTo>
                  <a:pt x="259949" y="85660"/>
                </a:lnTo>
                <a:close/>
              </a:path>
              <a:path w="805180" h="248920">
                <a:moveTo>
                  <a:pt x="645950" y="214451"/>
                </a:moveTo>
                <a:lnTo>
                  <a:pt x="590378" y="214451"/>
                </a:lnTo>
                <a:lnTo>
                  <a:pt x="611023" y="227061"/>
                </a:lnTo>
                <a:lnTo>
                  <a:pt x="632685" y="235412"/>
                </a:lnTo>
                <a:lnTo>
                  <a:pt x="655018" y="240115"/>
                </a:lnTo>
                <a:lnTo>
                  <a:pt x="677678" y="241781"/>
                </a:lnTo>
                <a:lnTo>
                  <a:pt x="702598" y="240844"/>
                </a:lnTo>
                <a:lnTo>
                  <a:pt x="727025" y="237825"/>
                </a:lnTo>
                <a:lnTo>
                  <a:pt x="750492" y="233559"/>
                </a:lnTo>
                <a:lnTo>
                  <a:pt x="787456" y="225614"/>
                </a:lnTo>
                <a:lnTo>
                  <a:pt x="800614" y="223049"/>
                </a:lnTo>
                <a:lnTo>
                  <a:pt x="803921" y="218153"/>
                </a:lnTo>
                <a:lnTo>
                  <a:pt x="686680" y="218153"/>
                </a:lnTo>
                <a:lnTo>
                  <a:pt x="646002" y="214473"/>
                </a:lnTo>
                <a:close/>
              </a:path>
              <a:path w="805180" h="248920">
                <a:moveTo>
                  <a:pt x="464535" y="88251"/>
                </a:moveTo>
                <a:lnTo>
                  <a:pt x="437622" y="88251"/>
                </a:lnTo>
                <a:lnTo>
                  <a:pt x="441915" y="96722"/>
                </a:lnTo>
                <a:lnTo>
                  <a:pt x="444036" y="101726"/>
                </a:lnTo>
                <a:lnTo>
                  <a:pt x="447150" y="110030"/>
                </a:lnTo>
                <a:lnTo>
                  <a:pt x="450044" y="119526"/>
                </a:lnTo>
                <a:lnTo>
                  <a:pt x="452817" y="129920"/>
                </a:lnTo>
                <a:lnTo>
                  <a:pt x="455567" y="140918"/>
                </a:lnTo>
                <a:lnTo>
                  <a:pt x="463257" y="170067"/>
                </a:lnTo>
                <a:lnTo>
                  <a:pt x="487957" y="220749"/>
                </a:lnTo>
                <a:lnTo>
                  <a:pt x="527399" y="239152"/>
                </a:lnTo>
                <a:lnTo>
                  <a:pt x="540940" y="237900"/>
                </a:lnTo>
                <a:lnTo>
                  <a:pt x="587990" y="216597"/>
                </a:lnTo>
                <a:lnTo>
                  <a:pt x="590370" y="214460"/>
                </a:lnTo>
                <a:lnTo>
                  <a:pt x="528149" y="214451"/>
                </a:lnTo>
                <a:lnTo>
                  <a:pt x="517874" y="212635"/>
                </a:lnTo>
                <a:lnTo>
                  <a:pt x="493755" y="182907"/>
                </a:lnTo>
                <a:lnTo>
                  <a:pt x="479389" y="134566"/>
                </a:lnTo>
                <a:lnTo>
                  <a:pt x="476550" y="123243"/>
                </a:lnTo>
                <a:lnTo>
                  <a:pt x="473539" y="112036"/>
                </a:lnTo>
                <a:lnTo>
                  <a:pt x="470313" y="101570"/>
                </a:lnTo>
                <a:lnTo>
                  <a:pt x="466718" y="92048"/>
                </a:lnTo>
                <a:lnTo>
                  <a:pt x="464535" y="88251"/>
                </a:lnTo>
                <a:close/>
              </a:path>
              <a:path w="805180" h="248920">
                <a:moveTo>
                  <a:pt x="353113" y="47331"/>
                </a:moveTo>
                <a:lnTo>
                  <a:pt x="322598" y="47331"/>
                </a:lnTo>
                <a:lnTo>
                  <a:pt x="323043" y="47370"/>
                </a:lnTo>
                <a:lnTo>
                  <a:pt x="333982" y="57831"/>
                </a:lnTo>
                <a:lnTo>
                  <a:pt x="348103" y="81105"/>
                </a:lnTo>
                <a:lnTo>
                  <a:pt x="361048" y="111340"/>
                </a:lnTo>
                <a:lnTo>
                  <a:pt x="368458" y="142683"/>
                </a:lnTo>
                <a:lnTo>
                  <a:pt x="368598" y="143940"/>
                </a:lnTo>
                <a:lnTo>
                  <a:pt x="368966" y="145121"/>
                </a:lnTo>
                <a:lnTo>
                  <a:pt x="369474" y="146214"/>
                </a:lnTo>
                <a:lnTo>
                  <a:pt x="370540" y="167940"/>
                </a:lnTo>
                <a:lnTo>
                  <a:pt x="372681" y="191964"/>
                </a:lnTo>
                <a:lnTo>
                  <a:pt x="377648" y="233209"/>
                </a:lnTo>
                <a:lnTo>
                  <a:pt x="382961" y="237946"/>
                </a:lnTo>
                <a:lnTo>
                  <a:pt x="391001" y="237933"/>
                </a:lnTo>
                <a:lnTo>
                  <a:pt x="397897" y="236968"/>
                </a:lnTo>
                <a:lnTo>
                  <a:pt x="402697" y="230618"/>
                </a:lnTo>
                <a:lnTo>
                  <a:pt x="401661" y="223049"/>
                </a:lnTo>
                <a:lnTo>
                  <a:pt x="399295" y="204062"/>
                </a:lnTo>
                <a:lnTo>
                  <a:pt x="396741" y="179327"/>
                </a:lnTo>
                <a:lnTo>
                  <a:pt x="394976" y="155690"/>
                </a:lnTo>
                <a:lnTo>
                  <a:pt x="394859" y="145121"/>
                </a:lnTo>
                <a:lnTo>
                  <a:pt x="394734" y="136435"/>
                </a:lnTo>
                <a:lnTo>
                  <a:pt x="402833" y="118049"/>
                </a:lnTo>
                <a:lnTo>
                  <a:pt x="411659" y="104913"/>
                </a:lnTo>
                <a:lnTo>
                  <a:pt x="382072" y="104913"/>
                </a:lnTo>
                <a:lnTo>
                  <a:pt x="371184" y="77657"/>
                </a:lnTo>
                <a:lnTo>
                  <a:pt x="357460" y="52621"/>
                </a:lnTo>
                <a:lnTo>
                  <a:pt x="353113" y="47331"/>
                </a:lnTo>
                <a:close/>
              </a:path>
              <a:path w="805180" h="248920">
                <a:moveTo>
                  <a:pt x="85020" y="69023"/>
                </a:moveTo>
                <a:lnTo>
                  <a:pt x="56965" y="69023"/>
                </a:lnTo>
                <a:lnTo>
                  <a:pt x="61728" y="69353"/>
                </a:lnTo>
                <a:lnTo>
                  <a:pt x="59501" y="101726"/>
                </a:lnTo>
                <a:lnTo>
                  <a:pt x="59382" y="105907"/>
                </a:lnTo>
                <a:lnTo>
                  <a:pt x="62318" y="142102"/>
                </a:lnTo>
                <a:lnTo>
                  <a:pt x="74118" y="178267"/>
                </a:lnTo>
                <a:lnTo>
                  <a:pt x="97999" y="210222"/>
                </a:lnTo>
                <a:lnTo>
                  <a:pt x="84073" y="219322"/>
                </a:lnTo>
                <a:lnTo>
                  <a:pt x="70319" y="224538"/>
                </a:lnTo>
                <a:lnTo>
                  <a:pt x="57965" y="226377"/>
                </a:lnTo>
                <a:lnTo>
                  <a:pt x="112549" y="226377"/>
                </a:lnTo>
                <a:lnTo>
                  <a:pt x="120198" y="219950"/>
                </a:lnTo>
                <a:lnTo>
                  <a:pt x="153369" y="201826"/>
                </a:lnTo>
                <a:lnTo>
                  <a:pt x="159097" y="196264"/>
                </a:lnTo>
                <a:lnTo>
                  <a:pt x="116503" y="196264"/>
                </a:lnTo>
                <a:lnTo>
                  <a:pt x="97498" y="173572"/>
                </a:lnTo>
                <a:lnTo>
                  <a:pt x="86081" y="144086"/>
                </a:lnTo>
                <a:lnTo>
                  <a:pt x="82146" y="107479"/>
                </a:lnTo>
                <a:lnTo>
                  <a:pt x="82229" y="105907"/>
                </a:lnTo>
                <a:lnTo>
                  <a:pt x="85020" y="69023"/>
                </a:lnTo>
                <a:close/>
              </a:path>
              <a:path w="805180" h="248920">
                <a:moveTo>
                  <a:pt x="796118" y="199909"/>
                </a:moveTo>
                <a:lnTo>
                  <a:pt x="782694" y="202513"/>
                </a:lnTo>
                <a:lnTo>
                  <a:pt x="767505" y="205815"/>
                </a:lnTo>
                <a:lnTo>
                  <a:pt x="727975" y="213774"/>
                </a:lnTo>
                <a:lnTo>
                  <a:pt x="686680" y="218153"/>
                </a:lnTo>
                <a:lnTo>
                  <a:pt x="803921" y="218153"/>
                </a:lnTo>
                <a:lnTo>
                  <a:pt x="804792" y="216864"/>
                </a:lnTo>
                <a:lnTo>
                  <a:pt x="802303" y="204062"/>
                </a:lnTo>
                <a:lnTo>
                  <a:pt x="796118" y="199909"/>
                </a:lnTo>
                <a:close/>
              </a:path>
              <a:path w="805180" h="248920">
                <a:moveTo>
                  <a:pt x="623195" y="62132"/>
                </a:moveTo>
                <a:lnTo>
                  <a:pt x="578072" y="93877"/>
                </a:lnTo>
                <a:lnTo>
                  <a:pt x="557694" y="147553"/>
                </a:lnTo>
                <a:lnTo>
                  <a:pt x="558835" y="174948"/>
                </a:lnTo>
                <a:lnTo>
                  <a:pt x="570286" y="197979"/>
                </a:lnTo>
                <a:lnTo>
                  <a:pt x="570401" y="198119"/>
                </a:lnTo>
                <a:lnTo>
                  <a:pt x="570680" y="198360"/>
                </a:lnTo>
                <a:lnTo>
                  <a:pt x="554658" y="207286"/>
                </a:lnTo>
                <a:lnTo>
                  <a:pt x="540481" y="212665"/>
                </a:lnTo>
                <a:lnTo>
                  <a:pt x="528202" y="214460"/>
                </a:lnTo>
                <a:lnTo>
                  <a:pt x="590378" y="214451"/>
                </a:lnTo>
                <a:lnTo>
                  <a:pt x="645950" y="214451"/>
                </a:lnTo>
                <a:lnTo>
                  <a:pt x="608323" y="198258"/>
                </a:lnTo>
                <a:lnTo>
                  <a:pt x="623640" y="182688"/>
                </a:lnTo>
                <a:lnTo>
                  <a:pt x="588968" y="182688"/>
                </a:lnTo>
                <a:lnTo>
                  <a:pt x="588816" y="182472"/>
                </a:lnTo>
                <a:lnTo>
                  <a:pt x="588460" y="182066"/>
                </a:lnTo>
                <a:lnTo>
                  <a:pt x="581895" y="167004"/>
                </a:lnTo>
                <a:lnTo>
                  <a:pt x="582134" y="147553"/>
                </a:lnTo>
                <a:lnTo>
                  <a:pt x="587933" y="126712"/>
                </a:lnTo>
                <a:lnTo>
                  <a:pt x="611258" y="92678"/>
                </a:lnTo>
                <a:lnTo>
                  <a:pt x="626420" y="86193"/>
                </a:lnTo>
                <a:lnTo>
                  <a:pt x="661544" y="86193"/>
                </a:lnTo>
                <a:lnTo>
                  <a:pt x="661056" y="84378"/>
                </a:lnTo>
                <a:lnTo>
                  <a:pt x="655889" y="75819"/>
                </a:lnTo>
                <a:lnTo>
                  <a:pt x="648412" y="69023"/>
                </a:lnTo>
                <a:lnTo>
                  <a:pt x="638841" y="64210"/>
                </a:lnTo>
                <a:lnTo>
                  <a:pt x="623195" y="62132"/>
                </a:lnTo>
                <a:close/>
              </a:path>
              <a:path w="805180" h="248920">
                <a:moveTo>
                  <a:pt x="204043" y="19637"/>
                </a:moveTo>
                <a:lnTo>
                  <a:pt x="139625" y="19637"/>
                </a:lnTo>
                <a:lnTo>
                  <a:pt x="163277" y="21614"/>
                </a:lnTo>
                <a:lnTo>
                  <a:pt x="182294" y="28438"/>
                </a:lnTo>
                <a:lnTo>
                  <a:pt x="196716" y="39105"/>
                </a:lnTo>
                <a:lnTo>
                  <a:pt x="206204" y="53225"/>
                </a:lnTo>
                <a:lnTo>
                  <a:pt x="210419" y="70407"/>
                </a:lnTo>
                <a:lnTo>
                  <a:pt x="209924" y="71373"/>
                </a:lnTo>
                <a:lnTo>
                  <a:pt x="209733" y="71893"/>
                </a:lnTo>
                <a:lnTo>
                  <a:pt x="191066" y="116912"/>
                </a:lnTo>
                <a:lnTo>
                  <a:pt x="169252" y="152700"/>
                </a:lnTo>
                <a:lnTo>
                  <a:pt x="144372" y="179178"/>
                </a:lnTo>
                <a:lnTo>
                  <a:pt x="116503" y="196264"/>
                </a:lnTo>
                <a:lnTo>
                  <a:pt x="159097" y="196264"/>
                </a:lnTo>
                <a:lnTo>
                  <a:pt x="182721" y="173327"/>
                </a:lnTo>
                <a:lnTo>
                  <a:pt x="208167" y="134566"/>
                </a:lnTo>
                <a:lnTo>
                  <a:pt x="229622" y="85660"/>
                </a:lnTo>
                <a:lnTo>
                  <a:pt x="259949" y="85660"/>
                </a:lnTo>
                <a:lnTo>
                  <a:pt x="255771" y="78243"/>
                </a:lnTo>
                <a:lnTo>
                  <a:pt x="243782" y="68159"/>
                </a:lnTo>
                <a:lnTo>
                  <a:pt x="237343" y="65569"/>
                </a:lnTo>
                <a:lnTo>
                  <a:pt x="230231" y="64946"/>
                </a:lnTo>
                <a:lnTo>
                  <a:pt x="223667" y="42908"/>
                </a:lnTo>
                <a:lnTo>
                  <a:pt x="210641" y="24525"/>
                </a:lnTo>
                <a:lnTo>
                  <a:pt x="204043" y="19637"/>
                </a:lnTo>
                <a:close/>
              </a:path>
              <a:path w="805180" h="248920">
                <a:moveTo>
                  <a:pt x="661544" y="86193"/>
                </a:moveTo>
                <a:lnTo>
                  <a:pt x="626420" y="86193"/>
                </a:lnTo>
                <a:lnTo>
                  <a:pt x="627881" y="86219"/>
                </a:lnTo>
                <a:lnTo>
                  <a:pt x="629316" y="86460"/>
                </a:lnTo>
                <a:lnTo>
                  <a:pt x="636441" y="89013"/>
                </a:lnTo>
                <a:lnTo>
                  <a:pt x="639082" y="92124"/>
                </a:lnTo>
                <a:lnTo>
                  <a:pt x="639832" y="97725"/>
                </a:lnTo>
                <a:lnTo>
                  <a:pt x="636504" y="118092"/>
                </a:lnTo>
                <a:lnTo>
                  <a:pt x="624473" y="142316"/>
                </a:lnTo>
                <a:lnTo>
                  <a:pt x="607404" y="165485"/>
                </a:lnTo>
                <a:lnTo>
                  <a:pt x="588968" y="182688"/>
                </a:lnTo>
                <a:lnTo>
                  <a:pt x="623640" y="182688"/>
                </a:lnTo>
                <a:lnTo>
                  <a:pt x="629008" y="177231"/>
                </a:lnTo>
                <a:lnTo>
                  <a:pt x="647817" y="150211"/>
                </a:lnTo>
                <a:lnTo>
                  <a:pt x="660744" y="121281"/>
                </a:lnTo>
                <a:lnTo>
                  <a:pt x="663784" y="94525"/>
                </a:lnTo>
                <a:lnTo>
                  <a:pt x="661544" y="86193"/>
                </a:lnTo>
                <a:close/>
              </a:path>
              <a:path w="805180" h="248920">
                <a:moveTo>
                  <a:pt x="431260" y="63968"/>
                </a:moveTo>
                <a:lnTo>
                  <a:pt x="416686" y="67878"/>
                </a:lnTo>
                <a:lnTo>
                  <a:pt x="403404" y="77178"/>
                </a:lnTo>
                <a:lnTo>
                  <a:pt x="391753" y="90109"/>
                </a:lnTo>
                <a:lnTo>
                  <a:pt x="382072" y="104913"/>
                </a:lnTo>
                <a:lnTo>
                  <a:pt x="411659" y="104913"/>
                </a:lnTo>
                <a:lnTo>
                  <a:pt x="413000" y="102918"/>
                </a:lnTo>
                <a:lnTo>
                  <a:pt x="423420" y="92584"/>
                </a:lnTo>
                <a:lnTo>
                  <a:pt x="432276" y="88594"/>
                </a:lnTo>
                <a:lnTo>
                  <a:pt x="437622" y="88251"/>
                </a:lnTo>
                <a:lnTo>
                  <a:pt x="464535" y="88251"/>
                </a:lnTo>
                <a:lnTo>
                  <a:pt x="458336" y="77468"/>
                </a:lnTo>
                <a:lnTo>
                  <a:pt x="449098" y="68831"/>
                </a:lnTo>
                <a:lnTo>
                  <a:pt x="439806" y="64782"/>
                </a:lnTo>
                <a:lnTo>
                  <a:pt x="431260" y="63968"/>
                </a:lnTo>
                <a:close/>
              </a:path>
              <a:path w="805180" h="248920">
                <a:moveTo>
                  <a:pt x="325989" y="25322"/>
                </a:moveTo>
                <a:lnTo>
                  <a:pt x="307125" y="30338"/>
                </a:lnTo>
                <a:lnTo>
                  <a:pt x="289631" y="46842"/>
                </a:lnTo>
                <a:lnTo>
                  <a:pt x="274549" y="69710"/>
                </a:lnTo>
                <a:lnTo>
                  <a:pt x="262921" y="93813"/>
                </a:lnTo>
                <a:lnTo>
                  <a:pt x="287405" y="93813"/>
                </a:lnTo>
                <a:lnTo>
                  <a:pt x="295947" y="76956"/>
                </a:lnTo>
                <a:lnTo>
                  <a:pt x="310549" y="55983"/>
                </a:lnTo>
                <a:lnTo>
                  <a:pt x="322598" y="47331"/>
                </a:lnTo>
                <a:lnTo>
                  <a:pt x="353113" y="47331"/>
                </a:lnTo>
                <a:lnTo>
                  <a:pt x="342021" y="33833"/>
                </a:lnTo>
                <a:lnTo>
                  <a:pt x="325989" y="25322"/>
                </a:lnTo>
                <a:close/>
              </a:path>
              <a:path w="805180" h="248920">
                <a:moveTo>
                  <a:pt x="132248" y="0"/>
                </a:moveTo>
                <a:lnTo>
                  <a:pt x="105006" y="9928"/>
                </a:lnTo>
                <a:lnTo>
                  <a:pt x="84674" y="27351"/>
                </a:lnTo>
                <a:lnTo>
                  <a:pt x="69919" y="48068"/>
                </a:lnTo>
                <a:lnTo>
                  <a:pt x="95246" y="48068"/>
                </a:lnTo>
                <a:lnTo>
                  <a:pt x="101442" y="39339"/>
                </a:lnTo>
                <a:lnTo>
                  <a:pt x="119244" y="25422"/>
                </a:lnTo>
                <a:lnTo>
                  <a:pt x="139625" y="19637"/>
                </a:lnTo>
                <a:lnTo>
                  <a:pt x="204043" y="19637"/>
                </a:lnTo>
                <a:lnTo>
                  <a:pt x="191787" y="10557"/>
                </a:lnTo>
                <a:lnTo>
                  <a:pt x="167735" y="1764"/>
                </a:lnTo>
                <a:lnTo>
                  <a:pt x="132248" y="0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457796" y="6447642"/>
            <a:ext cx="330200" cy="692785"/>
          </a:xfrm>
          <a:custGeom>
            <a:avLst/>
            <a:gdLst/>
            <a:ahLst/>
            <a:cxnLst/>
            <a:rect l="l" t="t" r="r" b="b"/>
            <a:pathLst>
              <a:path w="330200" h="692784">
                <a:moveTo>
                  <a:pt x="130387" y="440067"/>
                </a:moveTo>
                <a:lnTo>
                  <a:pt x="107137" y="440067"/>
                </a:lnTo>
                <a:lnTo>
                  <a:pt x="108491" y="452400"/>
                </a:lnTo>
                <a:lnTo>
                  <a:pt x="114498" y="508988"/>
                </a:lnTo>
                <a:lnTo>
                  <a:pt x="119175" y="550154"/>
                </a:lnTo>
                <a:lnTo>
                  <a:pt x="125361" y="589991"/>
                </a:lnTo>
                <a:lnTo>
                  <a:pt x="129660" y="616147"/>
                </a:lnTo>
                <a:lnTo>
                  <a:pt x="131964" y="639278"/>
                </a:lnTo>
                <a:lnTo>
                  <a:pt x="130657" y="658765"/>
                </a:lnTo>
                <a:lnTo>
                  <a:pt x="124079" y="673544"/>
                </a:lnTo>
                <a:lnTo>
                  <a:pt x="120065" y="678522"/>
                </a:lnTo>
                <a:lnTo>
                  <a:pt x="120853" y="685800"/>
                </a:lnTo>
                <a:lnTo>
                  <a:pt x="127914" y="691476"/>
                </a:lnTo>
                <a:lnTo>
                  <a:pt x="130403" y="692327"/>
                </a:lnTo>
                <a:lnTo>
                  <a:pt x="136334" y="692416"/>
                </a:lnTo>
                <a:lnTo>
                  <a:pt x="139750" y="690943"/>
                </a:lnTo>
                <a:lnTo>
                  <a:pt x="142074" y="688047"/>
                </a:lnTo>
                <a:lnTo>
                  <a:pt x="152305" y="667722"/>
                </a:lnTo>
                <a:lnTo>
                  <a:pt x="155174" y="643567"/>
                </a:lnTo>
                <a:lnTo>
                  <a:pt x="152997" y="616035"/>
                </a:lnTo>
                <a:lnTo>
                  <a:pt x="148158" y="586028"/>
                </a:lnTo>
                <a:lnTo>
                  <a:pt x="145389" y="570153"/>
                </a:lnTo>
                <a:lnTo>
                  <a:pt x="144132" y="562025"/>
                </a:lnTo>
                <a:lnTo>
                  <a:pt x="142078" y="546996"/>
                </a:lnTo>
                <a:lnTo>
                  <a:pt x="139706" y="526821"/>
                </a:lnTo>
                <a:lnTo>
                  <a:pt x="137465" y="506345"/>
                </a:lnTo>
                <a:lnTo>
                  <a:pt x="131659" y="451675"/>
                </a:lnTo>
                <a:lnTo>
                  <a:pt x="130387" y="440067"/>
                </a:lnTo>
                <a:close/>
              </a:path>
              <a:path w="330200" h="692784">
                <a:moveTo>
                  <a:pt x="97320" y="0"/>
                </a:moveTo>
                <a:lnTo>
                  <a:pt x="69114" y="44662"/>
                </a:lnTo>
                <a:lnTo>
                  <a:pt x="67650" y="86258"/>
                </a:lnTo>
                <a:lnTo>
                  <a:pt x="69380" y="128206"/>
                </a:lnTo>
                <a:lnTo>
                  <a:pt x="70308" y="143840"/>
                </a:lnTo>
                <a:lnTo>
                  <a:pt x="70345" y="148894"/>
                </a:lnTo>
                <a:lnTo>
                  <a:pt x="71786" y="206812"/>
                </a:lnTo>
                <a:lnTo>
                  <a:pt x="75944" y="258116"/>
                </a:lnTo>
                <a:lnTo>
                  <a:pt x="82852" y="303126"/>
                </a:lnTo>
                <a:lnTo>
                  <a:pt x="92544" y="342163"/>
                </a:lnTo>
                <a:lnTo>
                  <a:pt x="92278" y="344106"/>
                </a:lnTo>
                <a:lnTo>
                  <a:pt x="92443" y="346125"/>
                </a:lnTo>
                <a:lnTo>
                  <a:pt x="93230" y="348068"/>
                </a:lnTo>
                <a:lnTo>
                  <a:pt x="95721" y="357092"/>
                </a:lnTo>
                <a:lnTo>
                  <a:pt x="95824" y="357557"/>
                </a:lnTo>
                <a:lnTo>
                  <a:pt x="98453" y="371938"/>
                </a:lnTo>
                <a:lnTo>
                  <a:pt x="101203" y="390759"/>
                </a:lnTo>
                <a:lnTo>
                  <a:pt x="103962" y="412496"/>
                </a:lnTo>
                <a:lnTo>
                  <a:pt x="101498" y="415188"/>
                </a:lnTo>
                <a:lnTo>
                  <a:pt x="100495" y="419087"/>
                </a:lnTo>
                <a:lnTo>
                  <a:pt x="101765" y="422795"/>
                </a:lnTo>
                <a:lnTo>
                  <a:pt x="101866" y="422998"/>
                </a:lnTo>
                <a:lnTo>
                  <a:pt x="80643" y="432601"/>
                </a:lnTo>
                <a:lnTo>
                  <a:pt x="59039" y="447530"/>
                </a:lnTo>
                <a:lnTo>
                  <a:pt x="38458" y="465595"/>
                </a:lnTo>
                <a:lnTo>
                  <a:pt x="20307" y="484606"/>
                </a:lnTo>
                <a:lnTo>
                  <a:pt x="18948" y="486156"/>
                </a:lnTo>
                <a:lnTo>
                  <a:pt x="16433" y="488937"/>
                </a:lnTo>
                <a:lnTo>
                  <a:pt x="10031" y="496314"/>
                </a:lnTo>
                <a:lnTo>
                  <a:pt x="4830" y="504212"/>
                </a:lnTo>
                <a:lnTo>
                  <a:pt x="1322" y="513943"/>
                </a:lnTo>
                <a:lnTo>
                  <a:pt x="0" y="526821"/>
                </a:lnTo>
                <a:lnTo>
                  <a:pt x="87" y="531850"/>
                </a:lnTo>
                <a:lnTo>
                  <a:pt x="3924" y="535736"/>
                </a:lnTo>
                <a:lnTo>
                  <a:pt x="13855" y="535838"/>
                </a:lnTo>
                <a:lnTo>
                  <a:pt x="17868" y="531850"/>
                </a:lnTo>
                <a:lnTo>
                  <a:pt x="17901" y="526821"/>
                </a:lnTo>
                <a:lnTo>
                  <a:pt x="18598" y="518660"/>
                </a:lnTo>
                <a:lnTo>
                  <a:pt x="20708" y="512491"/>
                </a:lnTo>
                <a:lnTo>
                  <a:pt x="24364" y="507038"/>
                </a:lnTo>
                <a:lnTo>
                  <a:pt x="29705" y="500938"/>
                </a:lnTo>
                <a:lnTo>
                  <a:pt x="32334" y="498030"/>
                </a:lnTo>
                <a:lnTo>
                  <a:pt x="33856" y="496314"/>
                </a:lnTo>
                <a:lnTo>
                  <a:pt x="53134" y="476256"/>
                </a:lnTo>
                <a:lnTo>
                  <a:pt x="72523" y="459627"/>
                </a:lnTo>
                <a:lnTo>
                  <a:pt x="90874" y="447306"/>
                </a:lnTo>
                <a:lnTo>
                  <a:pt x="107137" y="440067"/>
                </a:lnTo>
                <a:lnTo>
                  <a:pt x="130387" y="440067"/>
                </a:lnTo>
                <a:lnTo>
                  <a:pt x="128663" y="424751"/>
                </a:lnTo>
                <a:lnTo>
                  <a:pt x="154080" y="417566"/>
                </a:lnTo>
                <a:lnTo>
                  <a:pt x="179635" y="413045"/>
                </a:lnTo>
                <a:lnTo>
                  <a:pt x="205008" y="412653"/>
                </a:lnTo>
                <a:lnTo>
                  <a:pt x="269843" y="412653"/>
                </a:lnTo>
                <a:lnTo>
                  <a:pt x="275271" y="405472"/>
                </a:lnTo>
                <a:lnTo>
                  <a:pt x="243319" y="405472"/>
                </a:lnTo>
                <a:lnTo>
                  <a:pt x="242883" y="403809"/>
                </a:lnTo>
                <a:lnTo>
                  <a:pt x="126187" y="403809"/>
                </a:lnTo>
                <a:lnTo>
                  <a:pt x="123845" y="385752"/>
                </a:lnTo>
                <a:lnTo>
                  <a:pt x="121548" y="370122"/>
                </a:lnTo>
                <a:lnTo>
                  <a:pt x="119275" y="357092"/>
                </a:lnTo>
                <a:lnTo>
                  <a:pt x="117005" y="346837"/>
                </a:lnTo>
                <a:lnTo>
                  <a:pt x="134271" y="325412"/>
                </a:lnTo>
                <a:lnTo>
                  <a:pt x="109410" y="325412"/>
                </a:lnTo>
                <a:lnTo>
                  <a:pt x="101482" y="289267"/>
                </a:lnTo>
                <a:lnTo>
                  <a:pt x="95832" y="247956"/>
                </a:lnTo>
                <a:lnTo>
                  <a:pt x="92428" y="201237"/>
                </a:lnTo>
                <a:lnTo>
                  <a:pt x="91237" y="148894"/>
                </a:lnTo>
                <a:lnTo>
                  <a:pt x="91236" y="143840"/>
                </a:lnTo>
                <a:lnTo>
                  <a:pt x="90233" y="126974"/>
                </a:lnTo>
                <a:lnTo>
                  <a:pt x="89331" y="111068"/>
                </a:lnTo>
                <a:lnTo>
                  <a:pt x="88592" y="93514"/>
                </a:lnTo>
                <a:lnTo>
                  <a:pt x="88404" y="80352"/>
                </a:lnTo>
                <a:lnTo>
                  <a:pt x="88481" y="70548"/>
                </a:lnTo>
                <a:lnTo>
                  <a:pt x="94459" y="26709"/>
                </a:lnTo>
                <a:lnTo>
                  <a:pt x="99212" y="20929"/>
                </a:lnTo>
                <a:lnTo>
                  <a:pt x="129704" y="20929"/>
                </a:lnTo>
                <a:lnTo>
                  <a:pt x="116084" y="5979"/>
                </a:lnTo>
                <a:lnTo>
                  <a:pt x="99860" y="38"/>
                </a:lnTo>
                <a:lnTo>
                  <a:pt x="97320" y="0"/>
                </a:lnTo>
                <a:close/>
              </a:path>
              <a:path w="330200" h="692784">
                <a:moveTo>
                  <a:pt x="266925" y="416864"/>
                </a:moveTo>
                <a:lnTo>
                  <a:pt x="238658" y="416864"/>
                </a:lnTo>
                <a:lnTo>
                  <a:pt x="238714" y="417566"/>
                </a:lnTo>
                <a:lnTo>
                  <a:pt x="254965" y="457974"/>
                </a:lnTo>
                <a:lnTo>
                  <a:pt x="275894" y="475411"/>
                </a:lnTo>
                <a:lnTo>
                  <a:pt x="278714" y="474599"/>
                </a:lnTo>
                <a:lnTo>
                  <a:pt x="287286" y="468541"/>
                </a:lnTo>
                <a:lnTo>
                  <a:pt x="288734" y="460057"/>
                </a:lnTo>
                <a:lnTo>
                  <a:pt x="284403" y="453936"/>
                </a:lnTo>
                <a:lnTo>
                  <a:pt x="279118" y="445510"/>
                </a:lnTo>
                <a:lnTo>
                  <a:pt x="274591" y="436479"/>
                </a:lnTo>
                <a:lnTo>
                  <a:pt x="270586" y="426868"/>
                </a:lnTo>
                <a:lnTo>
                  <a:pt x="266925" y="416864"/>
                </a:lnTo>
                <a:close/>
              </a:path>
              <a:path w="330200" h="692784">
                <a:moveTo>
                  <a:pt x="269843" y="412653"/>
                </a:moveTo>
                <a:lnTo>
                  <a:pt x="205008" y="412653"/>
                </a:lnTo>
                <a:lnTo>
                  <a:pt x="229882" y="417855"/>
                </a:lnTo>
                <a:lnTo>
                  <a:pt x="232930" y="418922"/>
                </a:lnTo>
                <a:lnTo>
                  <a:pt x="236105" y="418426"/>
                </a:lnTo>
                <a:lnTo>
                  <a:pt x="238658" y="416864"/>
                </a:lnTo>
                <a:lnTo>
                  <a:pt x="266925" y="416864"/>
                </a:lnTo>
                <a:lnTo>
                  <a:pt x="266865" y="416699"/>
                </a:lnTo>
                <a:lnTo>
                  <a:pt x="268935" y="413854"/>
                </a:lnTo>
                <a:lnTo>
                  <a:pt x="269843" y="412653"/>
                </a:lnTo>
                <a:close/>
              </a:path>
              <a:path w="330200" h="692784">
                <a:moveTo>
                  <a:pt x="303606" y="356044"/>
                </a:moveTo>
                <a:lnTo>
                  <a:pt x="260431" y="384046"/>
                </a:lnTo>
                <a:lnTo>
                  <a:pt x="245719" y="403834"/>
                </a:lnTo>
                <a:lnTo>
                  <a:pt x="244856" y="404304"/>
                </a:lnTo>
                <a:lnTo>
                  <a:pt x="244043" y="404837"/>
                </a:lnTo>
                <a:lnTo>
                  <a:pt x="243319" y="405472"/>
                </a:lnTo>
                <a:lnTo>
                  <a:pt x="275271" y="405472"/>
                </a:lnTo>
                <a:lnTo>
                  <a:pt x="279872" y="399402"/>
                </a:lnTo>
                <a:lnTo>
                  <a:pt x="288620" y="389177"/>
                </a:lnTo>
                <a:lnTo>
                  <a:pt x="295474" y="382834"/>
                </a:lnTo>
                <a:lnTo>
                  <a:pt x="300304" y="380530"/>
                </a:lnTo>
                <a:lnTo>
                  <a:pt x="328076" y="380530"/>
                </a:lnTo>
                <a:lnTo>
                  <a:pt x="327190" y="378269"/>
                </a:lnTo>
                <a:lnTo>
                  <a:pt x="321758" y="367876"/>
                </a:lnTo>
                <a:lnTo>
                  <a:pt x="315636" y="361237"/>
                </a:lnTo>
                <a:lnTo>
                  <a:pt x="309395" y="357557"/>
                </a:lnTo>
                <a:lnTo>
                  <a:pt x="303606" y="356044"/>
                </a:lnTo>
                <a:close/>
              </a:path>
              <a:path w="330200" h="692784">
                <a:moveTo>
                  <a:pt x="180701" y="392195"/>
                </a:moveTo>
                <a:lnTo>
                  <a:pt x="153014" y="396594"/>
                </a:lnTo>
                <a:lnTo>
                  <a:pt x="126187" y="403809"/>
                </a:lnTo>
                <a:lnTo>
                  <a:pt x="242883" y="403809"/>
                </a:lnTo>
                <a:lnTo>
                  <a:pt x="180701" y="392195"/>
                </a:lnTo>
                <a:close/>
              </a:path>
              <a:path w="330200" h="692784">
                <a:moveTo>
                  <a:pt x="328076" y="380530"/>
                </a:moveTo>
                <a:lnTo>
                  <a:pt x="300304" y="380530"/>
                </a:lnTo>
                <a:lnTo>
                  <a:pt x="300786" y="380936"/>
                </a:lnTo>
                <a:lnTo>
                  <a:pt x="302374" y="382511"/>
                </a:lnTo>
                <a:lnTo>
                  <a:pt x="306705" y="393585"/>
                </a:lnTo>
                <a:lnTo>
                  <a:pt x="313842" y="396722"/>
                </a:lnTo>
                <a:lnTo>
                  <a:pt x="326529" y="391769"/>
                </a:lnTo>
                <a:lnTo>
                  <a:pt x="329679" y="384619"/>
                </a:lnTo>
                <a:lnTo>
                  <a:pt x="328076" y="380530"/>
                </a:lnTo>
                <a:close/>
              </a:path>
              <a:path w="330200" h="692784">
                <a:moveTo>
                  <a:pt x="129704" y="20929"/>
                </a:moveTo>
                <a:lnTo>
                  <a:pt x="99542" y="20929"/>
                </a:lnTo>
                <a:lnTo>
                  <a:pt x="103243" y="22336"/>
                </a:lnTo>
                <a:lnTo>
                  <a:pt x="109950" y="29070"/>
                </a:lnTo>
                <a:lnTo>
                  <a:pt x="119637" y="44986"/>
                </a:lnTo>
                <a:lnTo>
                  <a:pt x="132283" y="73939"/>
                </a:lnTo>
                <a:lnTo>
                  <a:pt x="134759" y="80352"/>
                </a:lnTo>
                <a:lnTo>
                  <a:pt x="143014" y="92341"/>
                </a:lnTo>
                <a:lnTo>
                  <a:pt x="143408" y="93103"/>
                </a:lnTo>
                <a:lnTo>
                  <a:pt x="151643" y="134070"/>
                </a:lnTo>
                <a:lnTo>
                  <a:pt x="153496" y="184715"/>
                </a:lnTo>
                <a:lnTo>
                  <a:pt x="147831" y="238107"/>
                </a:lnTo>
                <a:lnTo>
                  <a:pt x="133514" y="287316"/>
                </a:lnTo>
                <a:lnTo>
                  <a:pt x="109410" y="325412"/>
                </a:lnTo>
                <a:lnTo>
                  <a:pt x="134271" y="325412"/>
                </a:lnTo>
                <a:lnTo>
                  <a:pt x="144179" y="313117"/>
                </a:lnTo>
                <a:lnTo>
                  <a:pt x="162165" y="269288"/>
                </a:lnTo>
                <a:lnTo>
                  <a:pt x="172008" y="220019"/>
                </a:lnTo>
                <a:lnTo>
                  <a:pt x="174757" y="169978"/>
                </a:lnTo>
                <a:lnTo>
                  <a:pt x="171457" y="123835"/>
                </a:lnTo>
                <a:lnTo>
                  <a:pt x="163156" y="86258"/>
                </a:lnTo>
                <a:lnTo>
                  <a:pt x="162217" y="83400"/>
                </a:lnTo>
                <a:lnTo>
                  <a:pt x="153365" y="70548"/>
                </a:lnTo>
                <a:lnTo>
                  <a:pt x="151790" y="66446"/>
                </a:lnTo>
                <a:lnTo>
                  <a:pt x="141674" y="42352"/>
                </a:lnTo>
                <a:lnTo>
                  <a:pt x="129897" y="21140"/>
                </a:lnTo>
                <a:lnTo>
                  <a:pt x="129704" y="20929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685348" y="6852698"/>
            <a:ext cx="710565" cy="233679"/>
          </a:xfrm>
          <a:custGeom>
            <a:avLst/>
            <a:gdLst/>
            <a:ahLst/>
            <a:cxnLst/>
            <a:rect l="l" t="t" r="r" b="b"/>
            <a:pathLst>
              <a:path w="710565" h="233679">
                <a:moveTo>
                  <a:pt x="483209" y="0"/>
                </a:moveTo>
                <a:lnTo>
                  <a:pt x="0" y="221754"/>
                </a:lnTo>
                <a:lnTo>
                  <a:pt x="0" y="221983"/>
                </a:lnTo>
                <a:lnTo>
                  <a:pt x="12103" y="233451"/>
                </a:lnTo>
                <a:lnTo>
                  <a:pt x="483031" y="17106"/>
                </a:lnTo>
                <a:lnTo>
                  <a:pt x="518533" y="17106"/>
                </a:lnTo>
                <a:lnTo>
                  <a:pt x="483209" y="0"/>
                </a:lnTo>
                <a:close/>
              </a:path>
              <a:path w="710565" h="233679">
                <a:moveTo>
                  <a:pt x="518533" y="17106"/>
                </a:moveTo>
                <a:lnTo>
                  <a:pt x="483031" y="17106"/>
                </a:lnTo>
                <a:lnTo>
                  <a:pt x="691934" y="118643"/>
                </a:lnTo>
                <a:lnTo>
                  <a:pt x="710018" y="109842"/>
                </a:lnTo>
                <a:lnTo>
                  <a:pt x="518533" y="17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384034" y="6852682"/>
            <a:ext cx="549910" cy="157480"/>
          </a:xfrm>
          <a:custGeom>
            <a:avLst/>
            <a:gdLst/>
            <a:ahLst/>
            <a:cxnLst/>
            <a:rect l="l" t="t" r="r" b="b"/>
            <a:pathLst>
              <a:path w="549909" h="157479">
                <a:moveTo>
                  <a:pt x="322237" y="0"/>
                </a:moveTo>
                <a:lnTo>
                  <a:pt x="0" y="145846"/>
                </a:lnTo>
                <a:lnTo>
                  <a:pt x="12217" y="157480"/>
                </a:lnTo>
                <a:lnTo>
                  <a:pt x="322038" y="17119"/>
                </a:lnTo>
                <a:lnTo>
                  <a:pt x="318643" y="15468"/>
                </a:lnTo>
                <a:lnTo>
                  <a:pt x="354231" y="15468"/>
                </a:lnTo>
                <a:lnTo>
                  <a:pt x="322237" y="0"/>
                </a:lnTo>
                <a:close/>
              </a:path>
              <a:path w="549909" h="157479">
                <a:moveTo>
                  <a:pt x="354231" y="15468"/>
                </a:moveTo>
                <a:lnTo>
                  <a:pt x="318643" y="15468"/>
                </a:lnTo>
                <a:lnTo>
                  <a:pt x="325513" y="15544"/>
                </a:lnTo>
                <a:lnTo>
                  <a:pt x="322038" y="17119"/>
                </a:lnTo>
                <a:lnTo>
                  <a:pt x="530974" y="118668"/>
                </a:lnTo>
                <a:lnTo>
                  <a:pt x="549452" y="109855"/>
                </a:lnTo>
                <a:lnTo>
                  <a:pt x="354231" y="15468"/>
                </a:lnTo>
                <a:close/>
              </a:path>
              <a:path w="549909" h="157479">
                <a:moveTo>
                  <a:pt x="318643" y="15468"/>
                </a:moveTo>
                <a:lnTo>
                  <a:pt x="322038" y="17119"/>
                </a:lnTo>
                <a:lnTo>
                  <a:pt x="325513" y="15544"/>
                </a:lnTo>
                <a:lnTo>
                  <a:pt x="318643" y="154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369228" y="6839793"/>
            <a:ext cx="332740" cy="154305"/>
          </a:xfrm>
          <a:custGeom>
            <a:avLst/>
            <a:gdLst/>
            <a:ahLst/>
            <a:cxnLst/>
            <a:rect l="l" t="t" r="r" b="b"/>
            <a:pathLst>
              <a:path w="332740" h="154304">
                <a:moveTo>
                  <a:pt x="314363" y="0"/>
                </a:moveTo>
                <a:lnTo>
                  <a:pt x="0" y="142379"/>
                </a:lnTo>
                <a:lnTo>
                  <a:pt x="12230" y="154000"/>
                </a:lnTo>
                <a:lnTo>
                  <a:pt x="332447" y="9296"/>
                </a:lnTo>
                <a:lnTo>
                  <a:pt x="314363" y="0"/>
                </a:lnTo>
                <a:close/>
              </a:path>
            </a:pathLst>
          </a:custGeom>
          <a:solidFill>
            <a:srgbClr val="FFD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908631" y="6839401"/>
            <a:ext cx="333375" cy="154305"/>
          </a:xfrm>
          <a:custGeom>
            <a:avLst/>
            <a:gdLst/>
            <a:ahLst/>
            <a:cxnLst/>
            <a:rect l="l" t="t" r="r" b="b"/>
            <a:pathLst>
              <a:path w="333375" h="154304">
                <a:moveTo>
                  <a:pt x="315252" y="0"/>
                </a:moveTo>
                <a:lnTo>
                  <a:pt x="0" y="142011"/>
                </a:lnTo>
                <a:lnTo>
                  <a:pt x="11480" y="154012"/>
                </a:lnTo>
                <a:lnTo>
                  <a:pt x="333362" y="9309"/>
                </a:lnTo>
                <a:lnTo>
                  <a:pt x="315252" y="0"/>
                </a:lnTo>
                <a:close/>
              </a:path>
            </a:pathLst>
          </a:custGeom>
          <a:solidFill>
            <a:srgbClr val="FFD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923846" y="6852684"/>
            <a:ext cx="641350" cy="165100"/>
          </a:xfrm>
          <a:custGeom>
            <a:avLst/>
            <a:gdLst/>
            <a:ahLst/>
            <a:cxnLst/>
            <a:rect l="l" t="t" r="r" b="b"/>
            <a:pathLst>
              <a:path w="641350" h="165100">
                <a:moveTo>
                  <a:pt x="357389" y="17119"/>
                </a:moveTo>
                <a:lnTo>
                  <a:pt x="322110" y="17119"/>
                </a:lnTo>
                <a:lnTo>
                  <a:pt x="623684" y="164858"/>
                </a:lnTo>
                <a:lnTo>
                  <a:pt x="640968" y="155676"/>
                </a:lnTo>
                <a:lnTo>
                  <a:pt x="357389" y="17119"/>
                </a:lnTo>
                <a:close/>
              </a:path>
              <a:path w="641350" h="165100">
                <a:moveTo>
                  <a:pt x="322351" y="0"/>
                </a:moveTo>
                <a:lnTo>
                  <a:pt x="0" y="145846"/>
                </a:lnTo>
                <a:lnTo>
                  <a:pt x="12255" y="157480"/>
                </a:lnTo>
                <a:lnTo>
                  <a:pt x="322110" y="17119"/>
                </a:lnTo>
                <a:lnTo>
                  <a:pt x="357389" y="17119"/>
                </a:lnTo>
                <a:lnTo>
                  <a:pt x="322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738250" y="7134153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72985" y="0"/>
                </a:moveTo>
                <a:lnTo>
                  <a:pt x="26247" y="8996"/>
                </a:lnTo>
                <a:lnTo>
                  <a:pt x="569" y="46939"/>
                </a:lnTo>
                <a:lnTo>
                  <a:pt x="0" y="71706"/>
                </a:lnTo>
                <a:lnTo>
                  <a:pt x="8278" y="92994"/>
                </a:lnTo>
                <a:lnTo>
                  <a:pt x="24158" y="109116"/>
                </a:lnTo>
                <a:lnTo>
                  <a:pt x="46391" y="118389"/>
                </a:lnTo>
                <a:lnTo>
                  <a:pt x="75098" y="118914"/>
                </a:lnTo>
                <a:lnTo>
                  <a:pt x="98110" y="108342"/>
                </a:lnTo>
                <a:lnTo>
                  <a:pt x="105868" y="98208"/>
                </a:lnTo>
                <a:lnTo>
                  <a:pt x="65084" y="98208"/>
                </a:lnTo>
                <a:lnTo>
                  <a:pt x="51979" y="97078"/>
                </a:lnTo>
                <a:lnTo>
                  <a:pt x="39584" y="91327"/>
                </a:lnTo>
                <a:lnTo>
                  <a:pt x="30565" y="81411"/>
                </a:lnTo>
                <a:lnTo>
                  <a:pt x="25763" y="68198"/>
                </a:lnTo>
                <a:lnTo>
                  <a:pt x="26020" y="52552"/>
                </a:lnTo>
                <a:lnTo>
                  <a:pt x="65472" y="21383"/>
                </a:lnTo>
                <a:lnTo>
                  <a:pt x="109860" y="21383"/>
                </a:lnTo>
                <a:lnTo>
                  <a:pt x="107148" y="18262"/>
                </a:lnTo>
                <a:lnTo>
                  <a:pt x="103681" y="15074"/>
                </a:lnTo>
                <a:lnTo>
                  <a:pt x="96902" y="9697"/>
                </a:lnTo>
                <a:lnTo>
                  <a:pt x="89447" y="5375"/>
                </a:lnTo>
                <a:lnTo>
                  <a:pt x="81435" y="2133"/>
                </a:lnTo>
                <a:lnTo>
                  <a:pt x="72985" y="0"/>
                </a:lnTo>
                <a:close/>
              </a:path>
              <a:path w="119379" h="119379">
                <a:moveTo>
                  <a:pt x="119302" y="54470"/>
                </a:moveTo>
                <a:lnTo>
                  <a:pt x="60856" y="54470"/>
                </a:lnTo>
                <a:lnTo>
                  <a:pt x="60856" y="74803"/>
                </a:lnTo>
                <a:lnTo>
                  <a:pt x="91400" y="74803"/>
                </a:lnTo>
                <a:lnTo>
                  <a:pt x="91222" y="76263"/>
                </a:lnTo>
                <a:lnTo>
                  <a:pt x="90892" y="77533"/>
                </a:lnTo>
                <a:lnTo>
                  <a:pt x="90714" y="78498"/>
                </a:lnTo>
                <a:lnTo>
                  <a:pt x="90054" y="80429"/>
                </a:lnTo>
                <a:lnTo>
                  <a:pt x="84713" y="89193"/>
                </a:lnTo>
                <a:lnTo>
                  <a:pt x="76193" y="95350"/>
                </a:lnTo>
                <a:lnTo>
                  <a:pt x="65084" y="98208"/>
                </a:lnTo>
                <a:lnTo>
                  <a:pt x="105868" y="98208"/>
                </a:lnTo>
                <a:lnTo>
                  <a:pt x="113490" y="88251"/>
                </a:lnTo>
                <a:lnTo>
                  <a:pt x="119302" y="60223"/>
                </a:lnTo>
                <a:lnTo>
                  <a:pt x="119302" y="54470"/>
                </a:lnTo>
                <a:close/>
              </a:path>
              <a:path w="119379" h="119379">
                <a:moveTo>
                  <a:pt x="109860" y="21383"/>
                </a:moveTo>
                <a:lnTo>
                  <a:pt x="65472" y="21383"/>
                </a:lnTo>
                <a:lnTo>
                  <a:pt x="80211" y="26924"/>
                </a:lnTo>
                <a:lnTo>
                  <a:pt x="82523" y="28511"/>
                </a:lnTo>
                <a:lnTo>
                  <a:pt x="93356" y="40843"/>
                </a:lnTo>
                <a:lnTo>
                  <a:pt x="112736" y="25488"/>
                </a:lnTo>
                <a:lnTo>
                  <a:pt x="110094" y="21653"/>
                </a:lnTo>
                <a:lnTo>
                  <a:pt x="109860" y="21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973127" y="7134793"/>
            <a:ext cx="123825" cy="119380"/>
          </a:xfrm>
          <a:custGeom>
            <a:avLst/>
            <a:gdLst/>
            <a:ahLst/>
            <a:cxnLst/>
            <a:rect l="l" t="t" r="r" b="b"/>
            <a:pathLst>
              <a:path w="123825" h="119379">
                <a:moveTo>
                  <a:pt x="50571" y="0"/>
                </a:moveTo>
                <a:lnTo>
                  <a:pt x="30405" y="6943"/>
                </a:lnTo>
                <a:lnTo>
                  <a:pt x="14384" y="20070"/>
                </a:lnTo>
                <a:lnTo>
                  <a:pt x="3813" y="37938"/>
                </a:lnTo>
                <a:lnTo>
                  <a:pt x="0" y="59105"/>
                </a:lnTo>
                <a:lnTo>
                  <a:pt x="671" y="68122"/>
                </a:lnTo>
                <a:lnTo>
                  <a:pt x="22526" y="105831"/>
                </a:lnTo>
                <a:lnTo>
                  <a:pt x="54976" y="118814"/>
                </a:lnTo>
                <a:lnTo>
                  <a:pt x="74206" y="118224"/>
                </a:lnTo>
                <a:lnTo>
                  <a:pt x="96978" y="109563"/>
                </a:lnTo>
                <a:lnTo>
                  <a:pt x="110991" y="96100"/>
                </a:lnTo>
                <a:lnTo>
                  <a:pt x="62382" y="96100"/>
                </a:lnTo>
                <a:lnTo>
                  <a:pt x="53217" y="94961"/>
                </a:lnTo>
                <a:lnTo>
                  <a:pt x="25628" y="66649"/>
                </a:lnTo>
                <a:lnTo>
                  <a:pt x="25628" y="59105"/>
                </a:lnTo>
                <a:lnTo>
                  <a:pt x="25450" y="51422"/>
                </a:lnTo>
                <a:lnTo>
                  <a:pt x="53147" y="23100"/>
                </a:lnTo>
                <a:lnTo>
                  <a:pt x="62382" y="21958"/>
                </a:lnTo>
                <a:lnTo>
                  <a:pt x="111081" y="21958"/>
                </a:lnTo>
                <a:lnTo>
                  <a:pt x="98039" y="9196"/>
                </a:lnTo>
                <a:lnTo>
                  <a:pt x="76163" y="358"/>
                </a:lnTo>
                <a:lnTo>
                  <a:pt x="50571" y="0"/>
                </a:lnTo>
                <a:close/>
              </a:path>
              <a:path w="123825" h="119379">
                <a:moveTo>
                  <a:pt x="111081" y="21958"/>
                </a:moveTo>
                <a:lnTo>
                  <a:pt x="62382" y="21958"/>
                </a:lnTo>
                <a:lnTo>
                  <a:pt x="71528" y="23100"/>
                </a:lnTo>
                <a:lnTo>
                  <a:pt x="79995" y="26417"/>
                </a:lnTo>
                <a:lnTo>
                  <a:pt x="87412" y="31747"/>
                </a:lnTo>
                <a:lnTo>
                  <a:pt x="93408" y="38925"/>
                </a:lnTo>
                <a:lnTo>
                  <a:pt x="97193" y="44691"/>
                </a:lnTo>
                <a:lnTo>
                  <a:pt x="99174" y="51422"/>
                </a:lnTo>
                <a:lnTo>
                  <a:pt x="99174" y="66649"/>
                </a:lnTo>
                <a:lnTo>
                  <a:pt x="71528" y="94961"/>
                </a:lnTo>
                <a:lnTo>
                  <a:pt x="62382" y="96100"/>
                </a:lnTo>
                <a:lnTo>
                  <a:pt x="110991" y="96100"/>
                </a:lnTo>
                <a:lnTo>
                  <a:pt x="113919" y="93287"/>
                </a:lnTo>
                <a:lnTo>
                  <a:pt x="123315" y="71697"/>
                </a:lnTo>
                <a:lnTo>
                  <a:pt x="123456" y="47091"/>
                </a:lnTo>
                <a:lnTo>
                  <a:pt x="114402" y="25208"/>
                </a:lnTo>
                <a:lnTo>
                  <a:pt x="111081" y="219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228093" y="724059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56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240475" y="7135824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422636" y="7136096"/>
            <a:ext cx="64769" cy="115570"/>
          </a:xfrm>
          <a:custGeom>
            <a:avLst/>
            <a:gdLst/>
            <a:ahLst/>
            <a:cxnLst/>
            <a:rect l="l" t="t" r="r" b="b"/>
            <a:pathLst>
              <a:path w="64770" h="115570">
                <a:moveTo>
                  <a:pt x="64198" y="0"/>
                </a:moveTo>
                <a:lnTo>
                  <a:pt x="0" y="0"/>
                </a:lnTo>
                <a:lnTo>
                  <a:pt x="0" y="115303"/>
                </a:lnTo>
                <a:lnTo>
                  <a:pt x="24777" y="115303"/>
                </a:lnTo>
                <a:lnTo>
                  <a:pt x="24777" y="68211"/>
                </a:lnTo>
                <a:lnTo>
                  <a:pt x="62890" y="68211"/>
                </a:lnTo>
                <a:lnTo>
                  <a:pt x="62890" y="47383"/>
                </a:lnTo>
                <a:lnTo>
                  <a:pt x="24777" y="47383"/>
                </a:lnTo>
                <a:lnTo>
                  <a:pt x="24777" y="21120"/>
                </a:lnTo>
                <a:lnTo>
                  <a:pt x="64198" y="21120"/>
                </a:lnTo>
                <a:lnTo>
                  <a:pt x="64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613251" y="7227265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612" y="0"/>
                </a:lnTo>
              </a:path>
            </a:pathLst>
          </a:custGeom>
          <a:ln w="48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9613251" y="7192974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5973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9613251" y="715932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77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684434" y="722729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90" y="0"/>
                </a:lnTo>
              </a:path>
            </a:pathLst>
          </a:custGeom>
          <a:ln w="48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684434" y="715947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90" y="0"/>
                </a:lnTo>
              </a:path>
            </a:pathLst>
          </a:custGeom>
          <a:ln w="467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9829713" y="7134793"/>
            <a:ext cx="123825" cy="119380"/>
          </a:xfrm>
          <a:custGeom>
            <a:avLst/>
            <a:gdLst/>
            <a:ahLst/>
            <a:cxnLst/>
            <a:rect l="l" t="t" r="r" b="b"/>
            <a:pathLst>
              <a:path w="123825" h="119379">
                <a:moveTo>
                  <a:pt x="50584" y="0"/>
                </a:moveTo>
                <a:lnTo>
                  <a:pt x="30421" y="6943"/>
                </a:lnTo>
                <a:lnTo>
                  <a:pt x="14395" y="20070"/>
                </a:lnTo>
                <a:lnTo>
                  <a:pt x="3817" y="37938"/>
                </a:lnTo>
                <a:lnTo>
                  <a:pt x="0" y="59105"/>
                </a:lnTo>
                <a:lnTo>
                  <a:pt x="675" y="68122"/>
                </a:lnTo>
                <a:lnTo>
                  <a:pt x="22551" y="105831"/>
                </a:lnTo>
                <a:lnTo>
                  <a:pt x="55001" y="118814"/>
                </a:lnTo>
                <a:lnTo>
                  <a:pt x="74231" y="118224"/>
                </a:lnTo>
                <a:lnTo>
                  <a:pt x="97009" y="109563"/>
                </a:lnTo>
                <a:lnTo>
                  <a:pt x="111021" y="96100"/>
                </a:lnTo>
                <a:lnTo>
                  <a:pt x="62395" y="96100"/>
                </a:lnTo>
                <a:lnTo>
                  <a:pt x="53231" y="94961"/>
                </a:lnTo>
                <a:lnTo>
                  <a:pt x="25628" y="66649"/>
                </a:lnTo>
                <a:lnTo>
                  <a:pt x="25628" y="59105"/>
                </a:lnTo>
                <a:lnTo>
                  <a:pt x="25463" y="51422"/>
                </a:lnTo>
                <a:lnTo>
                  <a:pt x="53167" y="23100"/>
                </a:lnTo>
                <a:lnTo>
                  <a:pt x="62395" y="21958"/>
                </a:lnTo>
                <a:lnTo>
                  <a:pt x="111101" y="21958"/>
                </a:lnTo>
                <a:lnTo>
                  <a:pt x="98053" y="9196"/>
                </a:lnTo>
                <a:lnTo>
                  <a:pt x="76172" y="358"/>
                </a:lnTo>
                <a:lnTo>
                  <a:pt x="50584" y="0"/>
                </a:lnTo>
                <a:close/>
              </a:path>
              <a:path w="123825" h="119379">
                <a:moveTo>
                  <a:pt x="111101" y="21958"/>
                </a:moveTo>
                <a:lnTo>
                  <a:pt x="62395" y="21958"/>
                </a:lnTo>
                <a:lnTo>
                  <a:pt x="71547" y="23100"/>
                </a:lnTo>
                <a:lnTo>
                  <a:pt x="80014" y="26417"/>
                </a:lnTo>
                <a:lnTo>
                  <a:pt x="87432" y="31747"/>
                </a:lnTo>
                <a:lnTo>
                  <a:pt x="93433" y="38925"/>
                </a:lnTo>
                <a:lnTo>
                  <a:pt x="97218" y="44691"/>
                </a:lnTo>
                <a:lnTo>
                  <a:pt x="99174" y="51422"/>
                </a:lnTo>
                <a:lnTo>
                  <a:pt x="99174" y="66649"/>
                </a:lnTo>
                <a:lnTo>
                  <a:pt x="71547" y="94961"/>
                </a:lnTo>
                <a:lnTo>
                  <a:pt x="62395" y="96100"/>
                </a:lnTo>
                <a:lnTo>
                  <a:pt x="111021" y="96100"/>
                </a:lnTo>
                <a:lnTo>
                  <a:pt x="113949" y="93287"/>
                </a:lnTo>
                <a:lnTo>
                  <a:pt x="123342" y="71697"/>
                </a:lnTo>
                <a:lnTo>
                  <a:pt x="123482" y="47091"/>
                </a:lnTo>
                <a:lnTo>
                  <a:pt x="114424" y="25208"/>
                </a:lnTo>
                <a:lnTo>
                  <a:pt x="111101" y="219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0104250" y="7157699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700"/>
                </a:lnTo>
              </a:path>
            </a:pathLst>
          </a:custGeom>
          <a:ln w="248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0068049" y="7146987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85" y="0"/>
                </a:lnTo>
              </a:path>
            </a:pathLst>
          </a:custGeom>
          <a:ln w="21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0116652" y="715778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28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0266052" y="7136096"/>
            <a:ext cx="65405" cy="115570"/>
          </a:xfrm>
          <a:custGeom>
            <a:avLst/>
            <a:gdLst/>
            <a:ahLst/>
            <a:cxnLst/>
            <a:rect l="l" t="t" r="r" b="b"/>
            <a:pathLst>
              <a:path w="65404" h="115570">
                <a:moveTo>
                  <a:pt x="65024" y="0"/>
                </a:moveTo>
                <a:lnTo>
                  <a:pt x="0" y="0"/>
                </a:lnTo>
                <a:lnTo>
                  <a:pt x="0" y="115303"/>
                </a:lnTo>
                <a:lnTo>
                  <a:pt x="65024" y="115303"/>
                </a:lnTo>
                <a:lnTo>
                  <a:pt x="65024" y="94170"/>
                </a:lnTo>
                <a:lnTo>
                  <a:pt x="24790" y="94170"/>
                </a:lnTo>
                <a:lnTo>
                  <a:pt x="24790" y="67259"/>
                </a:lnTo>
                <a:lnTo>
                  <a:pt x="63690" y="67259"/>
                </a:lnTo>
                <a:lnTo>
                  <a:pt x="63690" y="46596"/>
                </a:lnTo>
                <a:lnTo>
                  <a:pt x="24790" y="46596"/>
                </a:lnTo>
                <a:lnTo>
                  <a:pt x="24790" y="20967"/>
                </a:lnTo>
                <a:lnTo>
                  <a:pt x="65024" y="20967"/>
                </a:lnTo>
                <a:lnTo>
                  <a:pt x="65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0462887" y="724059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82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0475282" y="7135824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247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8737510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26784" y="0"/>
                </a:moveTo>
                <a:lnTo>
                  <a:pt x="0" y="0"/>
                </a:lnTo>
                <a:lnTo>
                  <a:pt x="0" y="1701"/>
                </a:lnTo>
                <a:lnTo>
                  <a:pt x="3505" y="1930"/>
                </a:lnTo>
                <a:lnTo>
                  <a:pt x="5765" y="2565"/>
                </a:lnTo>
                <a:lnTo>
                  <a:pt x="7810" y="4584"/>
                </a:lnTo>
                <a:lnTo>
                  <a:pt x="8235" y="6286"/>
                </a:lnTo>
                <a:lnTo>
                  <a:pt x="8273" y="54800"/>
                </a:lnTo>
                <a:lnTo>
                  <a:pt x="7810" y="56769"/>
                </a:lnTo>
                <a:lnTo>
                  <a:pt x="5740" y="58483"/>
                </a:lnTo>
                <a:lnTo>
                  <a:pt x="3479" y="59093"/>
                </a:lnTo>
                <a:lnTo>
                  <a:pt x="0" y="59448"/>
                </a:lnTo>
                <a:lnTo>
                  <a:pt x="0" y="61125"/>
                </a:lnTo>
                <a:lnTo>
                  <a:pt x="50965" y="61125"/>
                </a:lnTo>
                <a:lnTo>
                  <a:pt x="52002" y="57531"/>
                </a:lnTo>
                <a:lnTo>
                  <a:pt x="35928" y="57531"/>
                </a:lnTo>
                <a:lnTo>
                  <a:pt x="22301" y="57429"/>
                </a:lnTo>
                <a:lnTo>
                  <a:pt x="17983" y="54800"/>
                </a:lnTo>
                <a:lnTo>
                  <a:pt x="17983" y="6286"/>
                </a:lnTo>
                <a:lnTo>
                  <a:pt x="26784" y="1701"/>
                </a:lnTo>
                <a:lnTo>
                  <a:pt x="26784" y="0"/>
                </a:lnTo>
                <a:close/>
              </a:path>
              <a:path w="55879" h="61595">
                <a:moveTo>
                  <a:pt x="55587" y="45110"/>
                </a:moveTo>
                <a:lnTo>
                  <a:pt x="53200" y="45110"/>
                </a:lnTo>
                <a:lnTo>
                  <a:pt x="50431" y="50673"/>
                </a:lnTo>
                <a:lnTo>
                  <a:pt x="47561" y="54127"/>
                </a:lnTo>
                <a:lnTo>
                  <a:pt x="41630" y="56832"/>
                </a:lnTo>
                <a:lnTo>
                  <a:pt x="35928" y="57531"/>
                </a:lnTo>
                <a:lnTo>
                  <a:pt x="52002" y="57531"/>
                </a:lnTo>
                <a:lnTo>
                  <a:pt x="55587" y="45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8814315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50304" y="0"/>
                </a:moveTo>
                <a:lnTo>
                  <a:pt x="0" y="0"/>
                </a:lnTo>
                <a:lnTo>
                  <a:pt x="0" y="1701"/>
                </a:lnTo>
                <a:lnTo>
                  <a:pt x="3505" y="1930"/>
                </a:lnTo>
                <a:lnTo>
                  <a:pt x="5778" y="2565"/>
                </a:lnTo>
                <a:lnTo>
                  <a:pt x="7813" y="4597"/>
                </a:lnTo>
                <a:lnTo>
                  <a:pt x="8278" y="6502"/>
                </a:lnTo>
                <a:lnTo>
                  <a:pt x="8331" y="54610"/>
                </a:lnTo>
                <a:lnTo>
                  <a:pt x="7804" y="56692"/>
                </a:lnTo>
                <a:lnTo>
                  <a:pt x="0" y="59448"/>
                </a:lnTo>
                <a:lnTo>
                  <a:pt x="0" y="61125"/>
                </a:lnTo>
                <a:lnTo>
                  <a:pt x="51206" y="61125"/>
                </a:lnTo>
                <a:lnTo>
                  <a:pt x="52197" y="57531"/>
                </a:lnTo>
                <a:lnTo>
                  <a:pt x="24510" y="57531"/>
                </a:lnTo>
                <a:lnTo>
                  <a:pt x="20954" y="57327"/>
                </a:lnTo>
                <a:lnTo>
                  <a:pt x="19735" y="57023"/>
                </a:lnTo>
                <a:lnTo>
                  <a:pt x="18567" y="56692"/>
                </a:lnTo>
                <a:lnTo>
                  <a:pt x="17983" y="55613"/>
                </a:lnTo>
                <a:lnTo>
                  <a:pt x="17983" y="30899"/>
                </a:lnTo>
                <a:lnTo>
                  <a:pt x="45173" y="30899"/>
                </a:lnTo>
                <a:lnTo>
                  <a:pt x="45173" y="27241"/>
                </a:lnTo>
                <a:lnTo>
                  <a:pt x="17983" y="27241"/>
                </a:lnTo>
                <a:lnTo>
                  <a:pt x="17983" y="5410"/>
                </a:lnTo>
                <a:lnTo>
                  <a:pt x="18144" y="4584"/>
                </a:lnTo>
                <a:lnTo>
                  <a:pt x="18770" y="3733"/>
                </a:lnTo>
                <a:lnTo>
                  <a:pt x="19646" y="3492"/>
                </a:lnTo>
                <a:lnTo>
                  <a:pt x="50391" y="3492"/>
                </a:lnTo>
                <a:lnTo>
                  <a:pt x="50304" y="0"/>
                </a:lnTo>
                <a:close/>
              </a:path>
              <a:path w="55879" h="61595">
                <a:moveTo>
                  <a:pt x="55511" y="45516"/>
                </a:moveTo>
                <a:lnTo>
                  <a:pt x="52870" y="45516"/>
                </a:lnTo>
                <a:lnTo>
                  <a:pt x="50418" y="50800"/>
                </a:lnTo>
                <a:lnTo>
                  <a:pt x="47675" y="54076"/>
                </a:lnTo>
                <a:lnTo>
                  <a:pt x="44627" y="55473"/>
                </a:lnTo>
                <a:lnTo>
                  <a:pt x="41567" y="56832"/>
                </a:lnTo>
                <a:lnTo>
                  <a:pt x="36829" y="57531"/>
                </a:lnTo>
                <a:lnTo>
                  <a:pt x="52197" y="57531"/>
                </a:lnTo>
                <a:lnTo>
                  <a:pt x="55511" y="45516"/>
                </a:lnTo>
                <a:close/>
              </a:path>
              <a:path w="55879" h="61595">
                <a:moveTo>
                  <a:pt x="45173" y="30899"/>
                </a:moveTo>
                <a:lnTo>
                  <a:pt x="36575" y="30899"/>
                </a:lnTo>
                <a:lnTo>
                  <a:pt x="39115" y="31483"/>
                </a:lnTo>
                <a:lnTo>
                  <a:pt x="40233" y="32651"/>
                </a:lnTo>
                <a:lnTo>
                  <a:pt x="41363" y="33782"/>
                </a:lnTo>
                <a:lnTo>
                  <a:pt x="42265" y="36156"/>
                </a:lnTo>
                <a:lnTo>
                  <a:pt x="42964" y="39738"/>
                </a:lnTo>
                <a:lnTo>
                  <a:pt x="45173" y="39738"/>
                </a:lnTo>
                <a:lnTo>
                  <a:pt x="45173" y="30899"/>
                </a:lnTo>
                <a:close/>
              </a:path>
              <a:path w="55879" h="61595">
                <a:moveTo>
                  <a:pt x="45173" y="18338"/>
                </a:moveTo>
                <a:lnTo>
                  <a:pt x="42964" y="18338"/>
                </a:lnTo>
                <a:lnTo>
                  <a:pt x="42278" y="21932"/>
                </a:lnTo>
                <a:lnTo>
                  <a:pt x="41389" y="24282"/>
                </a:lnTo>
                <a:lnTo>
                  <a:pt x="40284" y="25476"/>
                </a:lnTo>
                <a:lnTo>
                  <a:pt x="39166" y="26631"/>
                </a:lnTo>
                <a:lnTo>
                  <a:pt x="36588" y="27241"/>
                </a:lnTo>
                <a:lnTo>
                  <a:pt x="45173" y="27241"/>
                </a:lnTo>
                <a:lnTo>
                  <a:pt x="45173" y="18338"/>
                </a:lnTo>
                <a:close/>
              </a:path>
              <a:path w="55879" h="61595">
                <a:moveTo>
                  <a:pt x="50391" y="3492"/>
                </a:moveTo>
                <a:lnTo>
                  <a:pt x="39458" y="3492"/>
                </a:lnTo>
                <a:lnTo>
                  <a:pt x="43040" y="4127"/>
                </a:lnTo>
                <a:lnTo>
                  <a:pt x="46227" y="6502"/>
                </a:lnTo>
                <a:lnTo>
                  <a:pt x="47447" y="9156"/>
                </a:lnTo>
                <a:lnTo>
                  <a:pt x="48234" y="13246"/>
                </a:lnTo>
                <a:lnTo>
                  <a:pt x="50634" y="13246"/>
                </a:lnTo>
                <a:lnTo>
                  <a:pt x="50391" y="3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8893985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32" y="60426"/>
                </a:moveTo>
                <a:lnTo>
                  <a:pt x="8356" y="60426"/>
                </a:lnTo>
                <a:lnTo>
                  <a:pt x="10198" y="60972"/>
                </a:lnTo>
                <a:lnTo>
                  <a:pt x="16560" y="63118"/>
                </a:lnTo>
                <a:lnTo>
                  <a:pt x="19621" y="63665"/>
                </a:lnTo>
                <a:lnTo>
                  <a:pt x="28397" y="63665"/>
                </a:lnTo>
                <a:lnTo>
                  <a:pt x="33185" y="62039"/>
                </a:lnTo>
                <a:lnTo>
                  <a:pt x="35032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292" y="62039"/>
                </a:lnTo>
                <a:lnTo>
                  <a:pt x="6019" y="60756"/>
                </a:lnTo>
                <a:lnTo>
                  <a:pt x="6807" y="60426"/>
                </a:lnTo>
                <a:lnTo>
                  <a:pt x="35032" y="60426"/>
                </a:lnTo>
                <a:lnTo>
                  <a:pt x="35264" y="60223"/>
                </a:lnTo>
                <a:lnTo>
                  <a:pt x="16243" y="60223"/>
                </a:lnTo>
                <a:lnTo>
                  <a:pt x="11569" y="58077"/>
                </a:lnTo>
                <a:lnTo>
                  <a:pt x="5664" y="51320"/>
                </a:lnTo>
                <a:lnTo>
                  <a:pt x="3784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98" y="0"/>
                </a:moveTo>
                <a:lnTo>
                  <a:pt x="14693" y="0"/>
                </a:lnTo>
                <a:lnTo>
                  <a:pt x="10464" y="1562"/>
                </a:lnTo>
                <a:lnTo>
                  <a:pt x="4127" y="7746"/>
                </a:lnTo>
                <a:lnTo>
                  <a:pt x="2539" y="11633"/>
                </a:lnTo>
                <a:lnTo>
                  <a:pt x="2610" y="19977"/>
                </a:lnTo>
                <a:lnTo>
                  <a:pt x="25146" y="38226"/>
                </a:lnTo>
                <a:lnTo>
                  <a:pt x="28194" y="40373"/>
                </a:lnTo>
                <a:lnTo>
                  <a:pt x="31864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64" y="55587"/>
                </a:lnTo>
                <a:lnTo>
                  <a:pt x="29629" y="57442"/>
                </a:lnTo>
                <a:lnTo>
                  <a:pt x="27457" y="59296"/>
                </a:lnTo>
                <a:lnTo>
                  <a:pt x="24841" y="60223"/>
                </a:lnTo>
                <a:lnTo>
                  <a:pt x="35264" y="60223"/>
                </a:lnTo>
                <a:lnTo>
                  <a:pt x="40678" y="55537"/>
                </a:lnTo>
                <a:lnTo>
                  <a:pt x="42545" y="51511"/>
                </a:lnTo>
                <a:lnTo>
                  <a:pt x="42545" y="43040"/>
                </a:lnTo>
                <a:lnTo>
                  <a:pt x="16967" y="21780"/>
                </a:lnTo>
                <a:lnTo>
                  <a:pt x="14668" y="19977"/>
                </a:lnTo>
                <a:lnTo>
                  <a:pt x="11709" y="16586"/>
                </a:lnTo>
                <a:lnTo>
                  <a:pt x="10972" y="14554"/>
                </a:lnTo>
                <a:lnTo>
                  <a:pt x="10972" y="9524"/>
                </a:lnTo>
                <a:lnTo>
                  <a:pt x="11912" y="7480"/>
                </a:lnTo>
                <a:lnTo>
                  <a:pt x="13817" y="5981"/>
                </a:lnTo>
                <a:lnTo>
                  <a:pt x="15773" y="4483"/>
                </a:lnTo>
                <a:lnTo>
                  <a:pt x="18046" y="3733"/>
                </a:lnTo>
                <a:lnTo>
                  <a:pt x="38721" y="3733"/>
                </a:lnTo>
                <a:lnTo>
                  <a:pt x="38657" y="3124"/>
                </a:lnTo>
                <a:lnTo>
                  <a:pt x="32499" y="3124"/>
                </a:lnTo>
                <a:lnTo>
                  <a:pt x="30784" y="2590"/>
                </a:lnTo>
                <a:lnTo>
                  <a:pt x="27661" y="1549"/>
                </a:lnTo>
                <a:lnTo>
                  <a:pt x="24688" y="520"/>
                </a:lnTo>
                <a:lnTo>
                  <a:pt x="22098" y="0"/>
                </a:lnTo>
                <a:close/>
              </a:path>
              <a:path w="42545" h="64134">
                <a:moveTo>
                  <a:pt x="38721" y="3733"/>
                </a:moveTo>
                <a:lnTo>
                  <a:pt x="23952" y="3733"/>
                </a:lnTo>
                <a:lnTo>
                  <a:pt x="27330" y="4927"/>
                </a:lnTo>
                <a:lnTo>
                  <a:pt x="34124" y="9613"/>
                </a:lnTo>
                <a:lnTo>
                  <a:pt x="36601" y="13741"/>
                </a:lnTo>
                <a:lnTo>
                  <a:pt x="38163" y="19672"/>
                </a:lnTo>
                <a:lnTo>
                  <a:pt x="40398" y="19672"/>
                </a:lnTo>
                <a:lnTo>
                  <a:pt x="38721" y="3733"/>
                </a:lnTo>
                <a:close/>
              </a:path>
              <a:path w="42545" h="64134">
                <a:moveTo>
                  <a:pt x="38328" y="0"/>
                </a:moveTo>
                <a:lnTo>
                  <a:pt x="36385" y="0"/>
                </a:lnTo>
                <a:lnTo>
                  <a:pt x="36144" y="1003"/>
                </a:lnTo>
                <a:lnTo>
                  <a:pt x="35801" y="1765"/>
                </a:lnTo>
                <a:lnTo>
                  <a:pt x="35331" y="2298"/>
                </a:lnTo>
                <a:lnTo>
                  <a:pt x="34912" y="2819"/>
                </a:lnTo>
                <a:lnTo>
                  <a:pt x="34112" y="3124"/>
                </a:lnTo>
                <a:lnTo>
                  <a:pt x="38657" y="3124"/>
                </a:lnTo>
                <a:lnTo>
                  <a:pt x="38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9005831" y="7348080"/>
            <a:ext cx="64769" cy="61594"/>
          </a:xfrm>
          <a:custGeom>
            <a:avLst/>
            <a:gdLst/>
            <a:ahLst/>
            <a:cxnLst/>
            <a:rect l="l" t="t" r="r" b="b"/>
            <a:pathLst>
              <a:path w="64770" h="61595">
                <a:moveTo>
                  <a:pt x="26314" y="0"/>
                </a:moveTo>
                <a:lnTo>
                  <a:pt x="0" y="0"/>
                </a:lnTo>
                <a:lnTo>
                  <a:pt x="0" y="1701"/>
                </a:lnTo>
                <a:lnTo>
                  <a:pt x="3467" y="1930"/>
                </a:lnTo>
                <a:lnTo>
                  <a:pt x="5727" y="2552"/>
                </a:lnTo>
                <a:lnTo>
                  <a:pt x="7810" y="4546"/>
                </a:lnTo>
                <a:lnTo>
                  <a:pt x="8305" y="6692"/>
                </a:lnTo>
                <a:lnTo>
                  <a:pt x="8226" y="54457"/>
                </a:lnTo>
                <a:lnTo>
                  <a:pt x="7861" y="56489"/>
                </a:lnTo>
                <a:lnTo>
                  <a:pt x="6007" y="58407"/>
                </a:lnTo>
                <a:lnTo>
                  <a:pt x="3708" y="59055"/>
                </a:lnTo>
                <a:lnTo>
                  <a:pt x="0" y="59448"/>
                </a:lnTo>
                <a:lnTo>
                  <a:pt x="0" y="61125"/>
                </a:lnTo>
                <a:lnTo>
                  <a:pt x="26314" y="61125"/>
                </a:lnTo>
                <a:lnTo>
                  <a:pt x="26314" y="59448"/>
                </a:lnTo>
                <a:lnTo>
                  <a:pt x="22821" y="59194"/>
                </a:lnTo>
                <a:lnTo>
                  <a:pt x="20548" y="58572"/>
                </a:lnTo>
                <a:lnTo>
                  <a:pt x="18453" y="56654"/>
                </a:lnTo>
                <a:lnTo>
                  <a:pt x="17945" y="54457"/>
                </a:lnTo>
                <a:lnTo>
                  <a:pt x="17945" y="32067"/>
                </a:lnTo>
                <a:lnTo>
                  <a:pt x="56324" y="32067"/>
                </a:lnTo>
                <a:lnTo>
                  <a:pt x="56324" y="27990"/>
                </a:lnTo>
                <a:lnTo>
                  <a:pt x="17945" y="27990"/>
                </a:lnTo>
                <a:lnTo>
                  <a:pt x="17945" y="6692"/>
                </a:lnTo>
                <a:lnTo>
                  <a:pt x="18453" y="4546"/>
                </a:lnTo>
                <a:lnTo>
                  <a:pt x="20548" y="2552"/>
                </a:lnTo>
                <a:lnTo>
                  <a:pt x="22821" y="1930"/>
                </a:lnTo>
                <a:lnTo>
                  <a:pt x="26314" y="1701"/>
                </a:lnTo>
                <a:lnTo>
                  <a:pt x="26314" y="0"/>
                </a:lnTo>
                <a:close/>
              </a:path>
              <a:path w="64770" h="61595">
                <a:moveTo>
                  <a:pt x="56324" y="32067"/>
                </a:moveTo>
                <a:lnTo>
                  <a:pt x="46659" y="32067"/>
                </a:lnTo>
                <a:lnTo>
                  <a:pt x="46575" y="54457"/>
                </a:lnTo>
                <a:lnTo>
                  <a:pt x="46189" y="56489"/>
                </a:lnTo>
                <a:lnTo>
                  <a:pt x="44373" y="58420"/>
                </a:lnTo>
                <a:lnTo>
                  <a:pt x="42062" y="59093"/>
                </a:lnTo>
                <a:lnTo>
                  <a:pt x="38328" y="59448"/>
                </a:lnTo>
                <a:lnTo>
                  <a:pt x="38328" y="61125"/>
                </a:lnTo>
                <a:lnTo>
                  <a:pt x="64655" y="61125"/>
                </a:lnTo>
                <a:lnTo>
                  <a:pt x="64655" y="59448"/>
                </a:lnTo>
                <a:lnTo>
                  <a:pt x="61163" y="59156"/>
                </a:lnTo>
                <a:lnTo>
                  <a:pt x="58915" y="58534"/>
                </a:lnTo>
                <a:lnTo>
                  <a:pt x="57861" y="57619"/>
                </a:lnTo>
                <a:lnTo>
                  <a:pt x="56819" y="56654"/>
                </a:lnTo>
                <a:lnTo>
                  <a:pt x="56324" y="54457"/>
                </a:lnTo>
                <a:lnTo>
                  <a:pt x="56324" y="32067"/>
                </a:lnTo>
                <a:close/>
              </a:path>
              <a:path w="64770" h="61595">
                <a:moveTo>
                  <a:pt x="64655" y="0"/>
                </a:moveTo>
                <a:lnTo>
                  <a:pt x="38328" y="0"/>
                </a:lnTo>
                <a:lnTo>
                  <a:pt x="38328" y="1701"/>
                </a:lnTo>
                <a:lnTo>
                  <a:pt x="41833" y="1930"/>
                </a:lnTo>
                <a:lnTo>
                  <a:pt x="44107" y="2552"/>
                </a:lnTo>
                <a:lnTo>
                  <a:pt x="45135" y="3530"/>
                </a:lnTo>
                <a:lnTo>
                  <a:pt x="46139" y="4546"/>
                </a:lnTo>
                <a:lnTo>
                  <a:pt x="46659" y="6692"/>
                </a:lnTo>
                <a:lnTo>
                  <a:pt x="46659" y="27990"/>
                </a:lnTo>
                <a:lnTo>
                  <a:pt x="56324" y="27990"/>
                </a:lnTo>
                <a:lnTo>
                  <a:pt x="56324" y="6692"/>
                </a:lnTo>
                <a:lnTo>
                  <a:pt x="56819" y="4546"/>
                </a:lnTo>
                <a:lnTo>
                  <a:pt x="57861" y="3530"/>
                </a:lnTo>
                <a:lnTo>
                  <a:pt x="58915" y="2552"/>
                </a:lnTo>
                <a:lnTo>
                  <a:pt x="61163" y="1930"/>
                </a:lnTo>
                <a:lnTo>
                  <a:pt x="64655" y="1701"/>
                </a:lnTo>
                <a:lnTo>
                  <a:pt x="64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9093037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24" y="0"/>
                </a:moveTo>
                <a:lnTo>
                  <a:pt x="31496" y="0"/>
                </a:lnTo>
                <a:lnTo>
                  <a:pt x="8801" y="52120"/>
                </a:lnTo>
                <a:lnTo>
                  <a:pt x="6692" y="56311"/>
                </a:lnTo>
                <a:lnTo>
                  <a:pt x="5299" y="58039"/>
                </a:lnTo>
                <a:lnTo>
                  <a:pt x="4254" y="59372"/>
                </a:lnTo>
                <a:lnTo>
                  <a:pt x="2438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57" y="62217"/>
                </a:lnTo>
                <a:lnTo>
                  <a:pt x="18757" y="60540"/>
                </a:lnTo>
                <a:lnTo>
                  <a:pt x="16548" y="60363"/>
                </a:lnTo>
                <a:lnTo>
                  <a:pt x="15036" y="60096"/>
                </a:lnTo>
                <a:lnTo>
                  <a:pt x="12941" y="59118"/>
                </a:lnTo>
                <a:lnTo>
                  <a:pt x="12280" y="58039"/>
                </a:lnTo>
                <a:lnTo>
                  <a:pt x="12280" y="55714"/>
                </a:lnTo>
                <a:lnTo>
                  <a:pt x="12534" y="54648"/>
                </a:lnTo>
                <a:lnTo>
                  <a:pt x="13487" y="51968"/>
                </a:lnTo>
                <a:lnTo>
                  <a:pt x="14960" y="48272"/>
                </a:lnTo>
                <a:lnTo>
                  <a:pt x="17437" y="42227"/>
                </a:lnTo>
                <a:lnTo>
                  <a:pt x="52360" y="42227"/>
                </a:lnTo>
                <a:lnTo>
                  <a:pt x="50671" y="38481"/>
                </a:lnTo>
                <a:lnTo>
                  <a:pt x="19100" y="38481"/>
                </a:lnTo>
                <a:lnTo>
                  <a:pt x="29921" y="13017"/>
                </a:lnTo>
                <a:lnTo>
                  <a:pt x="39192" y="13017"/>
                </a:lnTo>
                <a:lnTo>
                  <a:pt x="33324" y="0"/>
                </a:lnTo>
                <a:close/>
              </a:path>
              <a:path w="66040" h="62229">
                <a:moveTo>
                  <a:pt x="52360" y="42227"/>
                </a:moveTo>
                <a:lnTo>
                  <a:pt x="42227" y="42227"/>
                </a:lnTo>
                <a:lnTo>
                  <a:pt x="46697" y="52374"/>
                </a:lnTo>
                <a:lnTo>
                  <a:pt x="47142" y="53581"/>
                </a:lnTo>
                <a:lnTo>
                  <a:pt x="47751" y="55867"/>
                </a:lnTo>
                <a:lnTo>
                  <a:pt x="47850" y="56311"/>
                </a:lnTo>
                <a:lnTo>
                  <a:pt x="47929" y="58470"/>
                </a:lnTo>
                <a:lnTo>
                  <a:pt x="47523" y="59321"/>
                </a:lnTo>
                <a:lnTo>
                  <a:pt x="45910" y="60020"/>
                </a:lnTo>
                <a:lnTo>
                  <a:pt x="44132" y="60312"/>
                </a:lnTo>
                <a:lnTo>
                  <a:pt x="41351" y="60540"/>
                </a:lnTo>
                <a:lnTo>
                  <a:pt x="41351" y="62217"/>
                </a:lnTo>
                <a:lnTo>
                  <a:pt x="65443" y="62217"/>
                </a:lnTo>
                <a:lnTo>
                  <a:pt x="65443" y="60540"/>
                </a:lnTo>
                <a:lnTo>
                  <a:pt x="63220" y="60248"/>
                </a:lnTo>
                <a:lnTo>
                  <a:pt x="61645" y="59690"/>
                </a:lnTo>
                <a:lnTo>
                  <a:pt x="60680" y="58877"/>
                </a:lnTo>
                <a:lnTo>
                  <a:pt x="59754" y="58039"/>
                </a:lnTo>
                <a:lnTo>
                  <a:pt x="58508" y="55867"/>
                </a:lnTo>
                <a:lnTo>
                  <a:pt x="52360" y="42227"/>
                </a:lnTo>
                <a:close/>
              </a:path>
              <a:path w="66040" h="62229">
                <a:moveTo>
                  <a:pt x="39192" y="13017"/>
                </a:moveTo>
                <a:lnTo>
                  <a:pt x="29921" y="13017"/>
                </a:lnTo>
                <a:lnTo>
                  <a:pt x="40893" y="38481"/>
                </a:lnTo>
                <a:lnTo>
                  <a:pt x="50671" y="38481"/>
                </a:lnTo>
                <a:lnTo>
                  <a:pt x="39192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9180293" y="7348076"/>
            <a:ext cx="66040" cy="62865"/>
          </a:xfrm>
          <a:custGeom>
            <a:avLst/>
            <a:gdLst/>
            <a:ahLst/>
            <a:cxnLst/>
            <a:rect l="l" t="t" r="r" b="b"/>
            <a:pathLst>
              <a:path w="66040" h="62865">
                <a:moveTo>
                  <a:pt x="26873" y="0"/>
                </a:moveTo>
                <a:lnTo>
                  <a:pt x="0" y="0"/>
                </a:lnTo>
                <a:lnTo>
                  <a:pt x="0" y="1701"/>
                </a:lnTo>
                <a:lnTo>
                  <a:pt x="3555" y="1981"/>
                </a:lnTo>
                <a:lnTo>
                  <a:pt x="5880" y="2590"/>
                </a:lnTo>
                <a:lnTo>
                  <a:pt x="6921" y="3543"/>
                </a:lnTo>
                <a:lnTo>
                  <a:pt x="8013" y="4495"/>
                </a:lnTo>
                <a:lnTo>
                  <a:pt x="8528" y="6616"/>
                </a:lnTo>
                <a:lnTo>
                  <a:pt x="8534" y="44589"/>
                </a:lnTo>
                <a:lnTo>
                  <a:pt x="9550" y="49199"/>
                </a:lnTo>
                <a:lnTo>
                  <a:pt x="15265" y="59194"/>
                </a:lnTo>
                <a:lnTo>
                  <a:pt x="22225" y="62433"/>
                </a:lnTo>
                <a:lnTo>
                  <a:pt x="42811" y="62433"/>
                </a:lnTo>
                <a:lnTo>
                  <a:pt x="49847" y="59143"/>
                </a:lnTo>
                <a:lnTo>
                  <a:pt x="50334" y="58280"/>
                </a:lnTo>
                <a:lnTo>
                  <a:pt x="27508" y="58280"/>
                </a:lnTo>
                <a:lnTo>
                  <a:pt x="22745" y="55841"/>
                </a:lnTo>
                <a:lnTo>
                  <a:pt x="18846" y="48171"/>
                </a:lnTo>
                <a:lnTo>
                  <a:pt x="18219" y="44589"/>
                </a:lnTo>
                <a:lnTo>
                  <a:pt x="18186" y="6616"/>
                </a:lnTo>
                <a:lnTo>
                  <a:pt x="18719" y="4419"/>
                </a:lnTo>
                <a:lnTo>
                  <a:pt x="19799" y="3505"/>
                </a:lnTo>
                <a:lnTo>
                  <a:pt x="20866" y="2540"/>
                </a:lnTo>
                <a:lnTo>
                  <a:pt x="23228" y="1930"/>
                </a:lnTo>
                <a:lnTo>
                  <a:pt x="26873" y="1701"/>
                </a:lnTo>
                <a:lnTo>
                  <a:pt x="26873" y="0"/>
                </a:lnTo>
                <a:close/>
              </a:path>
              <a:path w="66040" h="62865">
                <a:moveTo>
                  <a:pt x="65443" y="0"/>
                </a:moveTo>
                <a:lnTo>
                  <a:pt x="43522" y="0"/>
                </a:lnTo>
                <a:lnTo>
                  <a:pt x="43522" y="1701"/>
                </a:lnTo>
                <a:lnTo>
                  <a:pt x="46964" y="2057"/>
                </a:lnTo>
                <a:lnTo>
                  <a:pt x="49314" y="2844"/>
                </a:lnTo>
                <a:lnTo>
                  <a:pt x="50898" y="4495"/>
                </a:lnTo>
                <a:lnTo>
                  <a:pt x="51790" y="5397"/>
                </a:lnTo>
                <a:lnTo>
                  <a:pt x="52387" y="8547"/>
                </a:lnTo>
                <a:lnTo>
                  <a:pt x="52311" y="43980"/>
                </a:lnTo>
                <a:lnTo>
                  <a:pt x="51663" y="47879"/>
                </a:lnTo>
                <a:lnTo>
                  <a:pt x="50059" y="50888"/>
                </a:lnTo>
                <a:lnTo>
                  <a:pt x="47523" y="55753"/>
                </a:lnTo>
                <a:lnTo>
                  <a:pt x="42316" y="58280"/>
                </a:lnTo>
                <a:lnTo>
                  <a:pt x="50334" y="58280"/>
                </a:lnTo>
                <a:lnTo>
                  <a:pt x="55549" y="48971"/>
                </a:lnTo>
                <a:lnTo>
                  <a:pt x="56419" y="44589"/>
                </a:lnTo>
                <a:lnTo>
                  <a:pt x="56540" y="8737"/>
                </a:lnTo>
                <a:lnTo>
                  <a:pt x="57124" y="5626"/>
                </a:lnTo>
                <a:lnTo>
                  <a:pt x="59347" y="2959"/>
                </a:lnTo>
                <a:lnTo>
                  <a:pt x="61747" y="2082"/>
                </a:lnTo>
                <a:lnTo>
                  <a:pt x="65443" y="1701"/>
                </a:lnTo>
                <a:lnTo>
                  <a:pt x="6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267628" y="7348076"/>
            <a:ext cx="54610" cy="61594"/>
          </a:xfrm>
          <a:custGeom>
            <a:avLst/>
            <a:gdLst/>
            <a:ahLst/>
            <a:cxnLst/>
            <a:rect l="l" t="t" r="r" b="b"/>
            <a:pathLst>
              <a:path w="54609" h="61595">
                <a:moveTo>
                  <a:pt x="32016" y="3822"/>
                </a:moveTo>
                <a:lnTo>
                  <a:pt x="22580" y="3822"/>
                </a:lnTo>
                <a:lnTo>
                  <a:pt x="22580" y="54025"/>
                </a:lnTo>
                <a:lnTo>
                  <a:pt x="22072" y="56527"/>
                </a:lnTo>
                <a:lnTo>
                  <a:pt x="21094" y="57531"/>
                </a:lnTo>
                <a:lnTo>
                  <a:pt x="20104" y="58508"/>
                </a:lnTo>
                <a:lnTo>
                  <a:pt x="17614" y="59156"/>
                </a:lnTo>
                <a:lnTo>
                  <a:pt x="13614" y="59448"/>
                </a:lnTo>
                <a:lnTo>
                  <a:pt x="13614" y="61125"/>
                </a:lnTo>
                <a:lnTo>
                  <a:pt x="41211" y="61125"/>
                </a:lnTo>
                <a:lnTo>
                  <a:pt x="41211" y="59448"/>
                </a:lnTo>
                <a:lnTo>
                  <a:pt x="37376" y="59194"/>
                </a:lnTo>
                <a:lnTo>
                  <a:pt x="34874" y="58623"/>
                </a:lnTo>
                <a:lnTo>
                  <a:pt x="33731" y="57785"/>
                </a:lnTo>
                <a:lnTo>
                  <a:pt x="32588" y="56908"/>
                </a:lnTo>
                <a:lnTo>
                  <a:pt x="32016" y="54686"/>
                </a:lnTo>
                <a:lnTo>
                  <a:pt x="32016" y="3822"/>
                </a:lnTo>
                <a:close/>
              </a:path>
              <a:path w="54609" h="61595">
                <a:moveTo>
                  <a:pt x="54063" y="0"/>
                </a:moveTo>
                <a:lnTo>
                  <a:pt x="546" y="0"/>
                </a:lnTo>
                <a:lnTo>
                  <a:pt x="0" y="15684"/>
                </a:lnTo>
                <a:lnTo>
                  <a:pt x="2336" y="15684"/>
                </a:lnTo>
                <a:lnTo>
                  <a:pt x="3276" y="10731"/>
                </a:lnTo>
                <a:lnTo>
                  <a:pt x="4686" y="7518"/>
                </a:lnTo>
                <a:lnTo>
                  <a:pt x="8470" y="4572"/>
                </a:lnTo>
                <a:lnTo>
                  <a:pt x="12052" y="3822"/>
                </a:lnTo>
                <a:lnTo>
                  <a:pt x="54190" y="3822"/>
                </a:lnTo>
                <a:lnTo>
                  <a:pt x="54063" y="0"/>
                </a:lnTo>
                <a:close/>
              </a:path>
              <a:path w="54609" h="61595">
                <a:moveTo>
                  <a:pt x="54190" y="3822"/>
                </a:moveTo>
                <a:lnTo>
                  <a:pt x="42748" y="3822"/>
                </a:lnTo>
                <a:lnTo>
                  <a:pt x="46354" y="4572"/>
                </a:lnTo>
                <a:lnTo>
                  <a:pt x="48069" y="6083"/>
                </a:lnTo>
                <a:lnTo>
                  <a:pt x="49783" y="7556"/>
                </a:lnTo>
                <a:lnTo>
                  <a:pt x="51206" y="10769"/>
                </a:lnTo>
                <a:lnTo>
                  <a:pt x="52311" y="15684"/>
                </a:lnTo>
                <a:lnTo>
                  <a:pt x="54584" y="15684"/>
                </a:lnTo>
                <a:lnTo>
                  <a:pt x="54190" y="3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9347062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43" y="60426"/>
                </a:moveTo>
                <a:lnTo>
                  <a:pt x="8381" y="60426"/>
                </a:lnTo>
                <a:lnTo>
                  <a:pt x="10198" y="60972"/>
                </a:lnTo>
                <a:lnTo>
                  <a:pt x="16573" y="63118"/>
                </a:lnTo>
                <a:lnTo>
                  <a:pt x="19659" y="63665"/>
                </a:lnTo>
                <a:lnTo>
                  <a:pt x="28422" y="63665"/>
                </a:lnTo>
                <a:lnTo>
                  <a:pt x="33185" y="62039"/>
                </a:lnTo>
                <a:lnTo>
                  <a:pt x="35043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316" y="62039"/>
                </a:lnTo>
                <a:lnTo>
                  <a:pt x="5664" y="61404"/>
                </a:lnTo>
                <a:lnTo>
                  <a:pt x="6057" y="60756"/>
                </a:lnTo>
                <a:lnTo>
                  <a:pt x="6807" y="60426"/>
                </a:lnTo>
                <a:lnTo>
                  <a:pt x="35043" y="60426"/>
                </a:lnTo>
                <a:lnTo>
                  <a:pt x="35277" y="60223"/>
                </a:lnTo>
                <a:lnTo>
                  <a:pt x="16268" y="60223"/>
                </a:lnTo>
                <a:lnTo>
                  <a:pt x="11595" y="58077"/>
                </a:lnTo>
                <a:lnTo>
                  <a:pt x="7835" y="53771"/>
                </a:lnTo>
                <a:lnTo>
                  <a:pt x="5664" y="51320"/>
                </a:lnTo>
                <a:lnTo>
                  <a:pt x="3784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98" y="0"/>
                </a:moveTo>
                <a:lnTo>
                  <a:pt x="14719" y="0"/>
                </a:lnTo>
                <a:lnTo>
                  <a:pt x="10502" y="1549"/>
                </a:lnTo>
                <a:lnTo>
                  <a:pt x="4127" y="7746"/>
                </a:lnTo>
                <a:lnTo>
                  <a:pt x="2552" y="11633"/>
                </a:lnTo>
                <a:lnTo>
                  <a:pt x="2622" y="19977"/>
                </a:lnTo>
                <a:lnTo>
                  <a:pt x="25158" y="38226"/>
                </a:lnTo>
                <a:lnTo>
                  <a:pt x="28194" y="40373"/>
                </a:lnTo>
                <a:lnTo>
                  <a:pt x="29654" y="41782"/>
                </a:lnTo>
                <a:lnTo>
                  <a:pt x="31876" y="44005"/>
                </a:lnTo>
                <a:lnTo>
                  <a:pt x="32994" y="46634"/>
                </a:lnTo>
                <a:lnTo>
                  <a:pt x="32994" y="52984"/>
                </a:lnTo>
                <a:lnTo>
                  <a:pt x="31876" y="55587"/>
                </a:lnTo>
                <a:lnTo>
                  <a:pt x="27470" y="59296"/>
                </a:lnTo>
                <a:lnTo>
                  <a:pt x="24879" y="60223"/>
                </a:lnTo>
                <a:lnTo>
                  <a:pt x="35277" y="60223"/>
                </a:lnTo>
                <a:lnTo>
                  <a:pt x="40678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54" y="21780"/>
                </a:lnTo>
                <a:lnTo>
                  <a:pt x="14681" y="19977"/>
                </a:lnTo>
                <a:lnTo>
                  <a:pt x="11709" y="16586"/>
                </a:lnTo>
                <a:lnTo>
                  <a:pt x="10972" y="14554"/>
                </a:lnTo>
                <a:lnTo>
                  <a:pt x="10972" y="9524"/>
                </a:lnTo>
                <a:lnTo>
                  <a:pt x="11925" y="7480"/>
                </a:lnTo>
                <a:lnTo>
                  <a:pt x="15773" y="4483"/>
                </a:lnTo>
                <a:lnTo>
                  <a:pt x="18046" y="3733"/>
                </a:lnTo>
                <a:lnTo>
                  <a:pt x="38759" y="3733"/>
                </a:lnTo>
                <a:lnTo>
                  <a:pt x="38695" y="3124"/>
                </a:lnTo>
                <a:lnTo>
                  <a:pt x="32524" y="3124"/>
                </a:lnTo>
                <a:lnTo>
                  <a:pt x="30759" y="2590"/>
                </a:lnTo>
                <a:lnTo>
                  <a:pt x="24688" y="520"/>
                </a:lnTo>
                <a:lnTo>
                  <a:pt x="22098" y="0"/>
                </a:lnTo>
                <a:close/>
              </a:path>
              <a:path w="42545" h="64134">
                <a:moveTo>
                  <a:pt x="38759" y="3733"/>
                </a:moveTo>
                <a:lnTo>
                  <a:pt x="23952" y="3733"/>
                </a:lnTo>
                <a:lnTo>
                  <a:pt x="27304" y="4927"/>
                </a:lnTo>
                <a:lnTo>
                  <a:pt x="34150" y="9613"/>
                </a:lnTo>
                <a:lnTo>
                  <a:pt x="36639" y="13741"/>
                </a:lnTo>
                <a:lnTo>
                  <a:pt x="38163" y="19672"/>
                </a:lnTo>
                <a:lnTo>
                  <a:pt x="40436" y="19672"/>
                </a:lnTo>
                <a:lnTo>
                  <a:pt x="38759" y="3733"/>
                </a:lnTo>
                <a:close/>
              </a:path>
              <a:path w="42545" h="64134">
                <a:moveTo>
                  <a:pt x="38366" y="0"/>
                </a:moveTo>
                <a:lnTo>
                  <a:pt x="36423" y="0"/>
                </a:lnTo>
                <a:lnTo>
                  <a:pt x="36169" y="1003"/>
                </a:lnTo>
                <a:lnTo>
                  <a:pt x="35814" y="1765"/>
                </a:lnTo>
                <a:lnTo>
                  <a:pt x="34912" y="2819"/>
                </a:lnTo>
                <a:lnTo>
                  <a:pt x="34112" y="3124"/>
                </a:lnTo>
                <a:lnTo>
                  <a:pt x="38695" y="3124"/>
                </a:lnTo>
                <a:lnTo>
                  <a:pt x="38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9458927" y="7348072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34112" y="0"/>
                </a:moveTo>
                <a:lnTo>
                  <a:pt x="0" y="0"/>
                </a:lnTo>
                <a:lnTo>
                  <a:pt x="0" y="1701"/>
                </a:lnTo>
                <a:lnTo>
                  <a:pt x="3492" y="1930"/>
                </a:lnTo>
                <a:lnTo>
                  <a:pt x="5778" y="2539"/>
                </a:lnTo>
                <a:lnTo>
                  <a:pt x="7797" y="4470"/>
                </a:lnTo>
                <a:lnTo>
                  <a:pt x="8318" y="6642"/>
                </a:lnTo>
                <a:lnTo>
                  <a:pt x="8318" y="54622"/>
                </a:lnTo>
                <a:lnTo>
                  <a:pt x="7797" y="56781"/>
                </a:lnTo>
                <a:lnTo>
                  <a:pt x="5689" y="58483"/>
                </a:lnTo>
                <a:lnTo>
                  <a:pt x="3454" y="59105"/>
                </a:lnTo>
                <a:lnTo>
                  <a:pt x="0" y="59461"/>
                </a:lnTo>
                <a:lnTo>
                  <a:pt x="0" y="61125"/>
                </a:lnTo>
                <a:lnTo>
                  <a:pt x="33362" y="61125"/>
                </a:lnTo>
                <a:lnTo>
                  <a:pt x="39293" y="60248"/>
                </a:lnTo>
                <a:lnTo>
                  <a:pt x="46477" y="57696"/>
                </a:lnTo>
                <a:lnTo>
                  <a:pt x="21374" y="57696"/>
                </a:lnTo>
                <a:lnTo>
                  <a:pt x="19824" y="57454"/>
                </a:lnTo>
                <a:lnTo>
                  <a:pt x="18287" y="56476"/>
                </a:lnTo>
                <a:lnTo>
                  <a:pt x="17932" y="55498"/>
                </a:lnTo>
                <a:lnTo>
                  <a:pt x="17955" y="5422"/>
                </a:lnTo>
                <a:lnTo>
                  <a:pt x="18287" y="4495"/>
                </a:lnTo>
                <a:lnTo>
                  <a:pt x="19824" y="3606"/>
                </a:lnTo>
                <a:lnTo>
                  <a:pt x="21259" y="3365"/>
                </a:lnTo>
                <a:lnTo>
                  <a:pt x="45682" y="3365"/>
                </a:lnTo>
                <a:lnTo>
                  <a:pt x="41401" y="1371"/>
                </a:lnTo>
                <a:lnTo>
                  <a:pt x="34112" y="0"/>
                </a:lnTo>
                <a:close/>
              </a:path>
              <a:path w="63500" h="61595">
                <a:moveTo>
                  <a:pt x="45682" y="3365"/>
                </a:moveTo>
                <a:lnTo>
                  <a:pt x="31927" y="3365"/>
                </a:lnTo>
                <a:lnTo>
                  <a:pt x="38785" y="5422"/>
                </a:lnTo>
                <a:lnTo>
                  <a:pt x="50025" y="14274"/>
                </a:lnTo>
                <a:lnTo>
                  <a:pt x="53022" y="21412"/>
                </a:lnTo>
                <a:lnTo>
                  <a:pt x="53022" y="41516"/>
                </a:lnTo>
                <a:lnTo>
                  <a:pt x="49364" y="49009"/>
                </a:lnTo>
                <a:lnTo>
                  <a:pt x="37261" y="56273"/>
                </a:lnTo>
                <a:lnTo>
                  <a:pt x="31165" y="57696"/>
                </a:lnTo>
                <a:lnTo>
                  <a:pt x="46477" y="57696"/>
                </a:lnTo>
                <a:lnTo>
                  <a:pt x="60528" y="43891"/>
                </a:lnTo>
                <a:lnTo>
                  <a:pt x="62471" y="39750"/>
                </a:lnTo>
                <a:lnTo>
                  <a:pt x="63449" y="35369"/>
                </a:lnTo>
                <a:lnTo>
                  <a:pt x="63449" y="30772"/>
                </a:lnTo>
                <a:lnTo>
                  <a:pt x="62442" y="21913"/>
                </a:lnTo>
                <a:lnTo>
                  <a:pt x="59421" y="14522"/>
                </a:lnTo>
                <a:lnTo>
                  <a:pt x="54389" y="8597"/>
                </a:lnTo>
                <a:lnTo>
                  <a:pt x="47345" y="4140"/>
                </a:lnTo>
                <a:lnTo>
                  <a:pt x="45682" y="3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9545783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50342" y="0"/>
                </a:moveTo>
                <a:lnTo>
                  <a:pt x="0" y="0"/>
                </a:lnTo>
                <a:lnTo>
                  <a:pt x="0" y="1701"/>
                </a:lnTo>
                <a:lnTo>
                  <a:pt x="3543" y="1930"/>
                </a:lnTo>
                <a:lnTo>
                  <a:pt x="5803" y="2565"/>
                </a:lnTo>
                <a:lnTo>
                  <a:pt x="7838" y="4597"/>
                </a:lnTo>
                <a:lnTo>
                  <a:pt x="8292" y="6502"/>
                </a:lnTo>
                <a:lnTo>
                  <a:pt x="8343" y="54610"/>
                </a:lnTo>
                <a:lnTo>
                  <a:pt x="7829" y="56692"/>
                </a:lnTo>
                <a:lnTo>
                  <a:pt x="0" y="59448"/>
                </a:lnTo>
                <a:lnTo>
                  <a:pt x="0" y="61125"/>
                </a:lnTo>
                <a:lnTo>
                  <a:pt x="51231" y="61125"/>
                </a:lnTo>
                <a:lnTo>
                  <a:pt x="52220" y="57531"/>
                </a:lnTo>
                <a:lnTo>
                  <a:pt x="24523" y="57531"/>
                </a:lnTo>
                <a:lnTo>
                  <a:pt x="20967" y="57327"/>
                </a:lnTo>
                <a:lnTo>
                  <a:pt x="19773" y="57023"/>
                </a:lnTo>
                <a:lnTo>
                  <a:pt x="18592" y="56692"/>
                </a:lnTo>
                <a:lnTo>
                  <a:pt x="17995" y="55613"/>
                </a:lnTo>
                <a:lnTo>
                  <a:pt x="17995" y="30899"/>
                </a:lnTo>
                <a:lnTo>
                  <a:pt x="45199" y="30899"/>
                </a:lnTo>
                <a:lnTo>
                  <a:pt x="45199" y="27241"/>
                </a:lnTo>
                <a:lnTo>
                  <a:pt x="17995" y="27241"/>
                </a:lnTo>
                <a:lnTo>
                  <a:pt x="18019" y="5295"/>
                </a:lnTo>
                <a:lnTo>
                  <a:pt x="18170" y="4584"/>
                </a:lnTo>
                <a:lnTo>
                  <a:pt x="18808" y="3733"/>
                </a:lnTo>
                <a:lnTo>
                  <a:pt x="19672" y="3492"/>
                </a:lnTo>
                <a:lnTo>
                  <a:pt x="50423" y="3492"/>
                </a:lnTo>
                <a:lnTo>
                  <a:pt x="50342" y="0"/>
                </a:lnTo>
                <a:close/>
              </a:path>
              <a:path w="55879" h="61595">
                <a:moveTo>
                  <a:pt x="55524" y="45516"/>
                </a:moveTo>
                <a:lnTo>
                  <a:pt x="52895" y="45516"/>
                </a:lnTo>
                <a:lnTo>
                  <a:pt x="50457" y="50800"/>
                </a:lnTo>
                <a:lnTo>
                  <a:pt x="47701" y="54076"/>
                </a:lnTo>
                <a:lnTo>
                  <a:pt x="44665" y="55473"/>
                </a:lnTo>
                <a:lnTo>
                  <a:pt x="41592" y="56832"/>
                </a:lnTo>
                <a:lnTo>
                  <a:pt x="36868" y="57531"/>
                </a:lnTo>
                <a:lnTo>
                  <a:pt x="52220" y="57531"/>
                </a:lnTo>
                <a:lnTo>
                  <a:pt x="55524" y="45516"/>
                </a:lnTo>
                <a:close/>
              </a:path>
              <a:path w="55879" h="61595">
                <a:moveTo>
                  <a:pt x="45199" y="30899"/>
                </a:moveTo>
                <a:lnTo>
                  <a:pt x="36588" y="30899"/>
                </a:lnTo>
                <a:lnTo>
                  <a:pt x="39141" y="31483"/>
                </a:lnTo>
                <a:lnTo>
                  <a:pt x="41363" y="33782"/>
                </a:lnTo>
                <a:lnTo>
                  <a:pt x="42278" y="36156"/>
                </a:lnTo>
                <a:lnTo>
                  <a:pt x="42964" y="39738"/>
                </a:lnTo>
                <a:lnTo>
                  <a:pt x="45199" y="39738"/>
                </a:lnTo>
                <a:lnTo>
                  <a:pt x="45199" y="30899"/>
                </a:lnTo>
                <a:close/>
              </a:path>
              <a:path w="55879" h="61595">
                <a:moveTo>
                  <a:pt x="45199" y="18338"/>
                </a:moveTo>
                <a:lnTo>
                  <a:pt x="42964" y="18338"/>
                </a:lnTo>
                <a:lnTo>
                  <a:pt x="42316" y="21932"/>
                </a:lnTo>
                <a:lnTo>
                  <a:pt x="41401" y="24282"/>
                </a:lnTo>
                <a:lnTo>
                  <a:pt x="40297" y="25476"/>
                </a:lnTo>
                <a:lnTo>
                  <a:pt x="39192" y="26631"/>
                </a:lnTo>
                <a:lnTo>
                  <a:pt x="36601" y="27241"/>
                </a:lnTo>
                <a:lnTo>
                  <a:pt x="45199" y="27241"/>
                </a:lnTo>
                <a:lnTo>
                  <a:pt x="45199" y="18338"/>
                </a:lnTo>
                <a:close/>
              </a:path>
              <a:path w="55879" h="61595">
                <a:moveTo>
                  <a:pt x="50423" y="3492"/>
                </a:moveTo>
                <a:lnTo>
                  <a:pt x="39471" y="3492"/>
                </a:lnTo>
                <a:lnTo>
                  <a:pt x="43053" y="4127"/>
                </a:lnTo>
                <a:lnTo>
                  <a:pt x="44665" y="5295"/>
                </a:lnTo>
                <a:lnTo>
                  <a:pt x="46240" y="6502"/>
                </a:lnTo>
                <a:lnTo>
                  <a:pt x="47472" y="9156"/>
                </a:lnTo>
                <a:lnTo>
                  <a:pt x="48247" y="13246"/>
                </a:lnTo>
                <a:lnTo>
                  <a:pt x="50647" y="13246"/>
                </a:lnTo>
                <a:lnTo>
                  <a:pt x="50423" y="3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9666357" y="7346981"/>
            <a:ext cx="64769" cy="64135"/>
          </a:xfrm>
          <a:custGeom>
            <a:avLst/>
            <a:gdLst/>
            <a:ahLst/>
            <a:cxnLst/>
            <a:rect l="l" t="t" r="r" b="b"/>
            <a:pathLst>
              <a:path w="64770" h="64134">
                <a:moveTo>
                  <a:pt x="36449" y="0"/>
                </a:moveTo>
                <a:lnTo>
                  <a:pt x="32778" y="0"/>
                </a:lnTo>
                <a:lnTo>
                  <a:pt x="25544" y="633"/>
                </a:lnTo>
                <a:lnTo>
                  <a:pt x="0" y="23647"/>
                </a:lnTo>
                <a:lnTo>
                  <a:pt x="98" y="33324"/>
                </a:lnTo>
                <a:lnTo>
                  <a:pt x="24638" y="63525"/>
                </a:lnTo>
                <a:lnTo>
                  <a:pt x="38925" y="63525"/>
                </a:lnTo>
                <a:lnTo>
                  <a:pt x="44145" y="62623"/>
                </a:lnTo>
                <a:lnTo>
                  <a:pt x="52888" y="59728"/>
                </a:lnTo>
                <a:lnTo>
                  <a:pt x="28333" y="59728"/>
                </a:lnTo>
                <a:lnTo>
                  <a:pt x="22656" y="57353"/>
                </a:lnTo>
                <a:lnTo>
                  <a:pt x="13487" y="47790"/>
                </a:lnTo>
                <a:lnTo>
                  <a:pt x="11188" y="41122"/>
                </a:lnTo>
                <a:lnTo>
                  <a:pt x="11188" y="22301"/>
                </a:lnTo>
                <a:lnTo>
                  <a:pt x="13487" y="14909"/>
                </a:lnTo>
                <a:lnTo>
                  <a:pt x="22707" y="5892"/>
                </a:lnTo>
                <a:lnTo>
                  <a:pt x="28067" y="3657"/>
                </a:lnTo>
                <a:lnTo>
                  <a:pt x="56270" y="3657"/>
                </a:lnTo>
                <a:lnTo>
                  <a:pt x="56244" y="2971"/>
                </a:lnTo>
                <a:lnTo>
                  <a:pt x="49174" y="2971"/>
                </a:lnTo>
                <a:lnTo>
                  <a:pt x="47142" y="2489"/>
                </a:lnTo>
                <a:lnTo>
                  <a:pt x="40055" y="482"/>
                </a:lnTo>
                <a:lnTo>
                  <a:pt x="36449" y="0"/>
                </a:lnTo>
                <a:close/>
              </a:path>
              <a:path w="64770" h="64134">
                <a:moveTo>
                  <a:pt x="64350" y="29502"/>
                </a:moveTo>
                <a:lnTo>
                  <a:pt x="40220" y="29502"/>
                </a:lnTo>
                <a:lnTo>
                  <a:pt x="40220" y="31216"/>
                </a:lnTo>
                <a:lnTo>
                  <a:pt x="43700" y="31445"/>
                </a:lnTo>
                <a:lnTo>
                  <a:pt x="45961" y="31978"/>
                </a:lnTo>
                <a:lnTo>
                  <a:pt x="48031" y="33731"/>
                </a:lnTo>
                <a:lnTo>
                  <a:pt x="48552" y="35941"/>
                </a:lnTo>
                <a:lnTo>
                  <a:pt x="48552" y="55283"/>
                </a:lnTo>
                <a:lnTo>
                  <a:pt x="28333" y="59728"/>
                </a:lnTo>
                <a:lnTo>
                  <a:pt x="52888" y="59728"/>
                </a:lnTo>
                <a:lnTo>
                  <a:pt x="55029" y="59029"/>
                </a:lnTo>
                <a:lnTo>
                  <a:pt x="57746" y="57569"/>
                </a:lnTo>
                <a:lnTo>
                  <a:pt x="57746" y="35293"/>
                </a:lnTo>
                <a:lnTo>
                  <a:pt x="58407" y="33324"/>
                </a:lnTo>
                <a:lnTo>
                  <a:pt x="60464" y="31775"/>
                </a:lnTo>
                <a:lnTo>
                  <a:pt x="62026" y="31381"/>
                </a:lnTo>
                <a:lnTo>
                  <a:pt x="64350" y="31216"/>
                </a:lnTo>
                <a:lnTo>
                  <a:pt x="64350" y="29502"/>
                </a:lnTo>
                <a:close/>
              </a:path>
              <a:path w="64770" h="64134">
                <a:moveTo>
                  <a:pt x="56270" y="3657"/>
                </a:moveTo>
                <a:lnTo>
                  <a:pt x="40106" y="3657"/>
                </a:lnTo>
                <a:lnTo>
                  <a:pt x="44957" y="5588"/>
                </a:lnTo>
                <a:lnTo>
                  <a:pt x="48691" y="9436"/>
                </a:lnTo>
                <a:lnTo>
                  <a:pt x="50749" y="11620"/>
                </a:lnTo>
                <a:lnTo>
                  <a:pt x="52755" y="14960"/>
                </a:lnTo>
                <a:lnTo>
                  <a:pt x="54698" y="19443"/>
                </a:lnTo>
                <a:lnTo>
                  <a:pt x="56857" y="19443"/>
                </a:lnTo>
                <a:lnTo>
                  <a:pt x="56270" y="3657"/>
                </a:lnTo>
                <a:close/>
              </a:path>
              <a:path w="64770" h="64134">
                <a:moveTo>
                  <a:pt x="56134" y="0"/>
                </a:moveTo>
                <a:lnTo>
                  <a:pt x="54051" y="0"/>
                </a:lnTo>
                <a:lnTo>
                  <a:pt x="53670" y="965"/>
                </a:lnTo>
                <a:lnTo>
                  <a:pt x="53162" y="1689"/>
                </a:lnTo>
                <a:lnTo>
                  <a:pt x="52019" y="2717"/>
                </a:lnTo>
                <a:lnTo>
                  <a:pt x="51053" y="2971"/>
                </a:lnTo>
                <a:lnTo>
                  <a:pt x="56244" y="2971"/>
                </a:lnTo>
                <a:lnTo>
                  <a:pt x="56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9755364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31" y="60426"/>
                </a:moveTo>
                <a:lnTo>
                  <a:pt x="8369" y="60426"/>
                </a:lnTo>
                <a:lnTo>
                  <a:pt x="10185" y="60972"/>
                </a:lnTo>
                <a:lnTo>
                  <a:pt x="16560" y="63118"/>
                </a:lnTo>
                <a:lnTo>
                  <a:pt x="19621" y="63665"/>
                </a:lnTo>
                <a:lnTo>
                  <a:pt x="28384" y="63665"/>
                </a:lnTo>
                <a:lnTo>
                  <a:pt x="33172" y="62039"/>
                </a:lnTo>
                <a:lnTo>
                  <a:pt x="35031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290" y="62039"/>
                </a:lnTo>
                <a:lnTo>
                  <a:pt x="5626" y="61404"/>
                </a:lnTo>
                <a:lnTo>
                  <a:pt x="6032" y="60756"/>
                </a:lnTo>
                <a:lnTo>
                  <a:pt x="6781" y="60426"/>
                </a:lnTo>
                <a:lnTo>
                  <a:pt x="35031" y="60426"/>
                </a:lnTo>
                <a:lnTo>
                  <a:pt x="35265" y="60223"/>
                </a:lnTo>
                <a:lnTo>
                  <a:pt x="16255" y="60223"/>
                </a:lnTo>
                <a:lnTo>
                  <a:pt x="11582" y="58077"/>
                </a:lnTo>
                <a:lnTo>
                  <a:pt x="7823" y="53771"/>
                </a:lnTo>
                <a:lnTo>
                  <a:pt x="5651" y="51320"/>
                </a:lnTo>
                <a:lnTo>
                  <a:pt x="3771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85" y="0"/>
                </a:moveTo>
                <a:lnTo>
                  <a:pt x="14693" y="0"/>
                </a:lnTo>
                <a:lnTo>
                  <a:pt x="10477" y="1549"/>
                </a:lnTo>
                <a:lnTo>
                  <a:pt x="4127" y="7746"/>
                </a:lnTo>
                <a:lnTo>
                  <a:pt x="2539" y="11633"/>
                </a:lnTo>
                <a:lnTo>
                  <a:pt x="2610" y="19977"/>
                </a:lnTo>
                <a:lnTo>
                  <a:pt x="25133" y="38226"/>
                </a:lnTo>
                <a:lnTo>
                  <a:pt x="28193" y="40373"/>
                </a:lnTo>
                <a:lnTo>
                  <a:pt x="29641" y="41782"/>
                </a:lnTo>
                <a:lnTo>
                  <a:pt x="31876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76" y="55587"/>
                </a:lnTo>
                <a:lnTo>
                  <a:pt x="27444" y="59296"/>
                </a:lnTo>
                <a:lnTo>
                  <a:pt x="24866" y="60223"/>
                </a:lnTo>
                <a:lnTo>
                  <a:pt x="35265" y="60223"/>
                </a:lnTo>
                <a:lnTo>
                  <a:pt x="40665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54" y="21780"/>
                </a:lnTo>
                <a:lnTo>
                  <a:pt x="14643" y="19977"/>
                </a:lnTo>
                <a:lnTo>
                  <a:pt x="11709" y="16586"/>
                </a:lnTo>
                <a:lnTo>
                  <a:pt x="10960" y="14554"/>
                </a:lnTo>
                <a:lnTo>
                  <a:pt x="10960" y="9524"/>
                </a:lnTo>
                <a:lnTo>
                  <a:pt x="11912" y="7480"/>
                </a:lnTo>
                <a:lnTo>
                  <a:pt x="15760" y="4483"/>
                </a:lnTo>
                <a:lnTo>
                  <a:pt x="18033" y="3733"/>
                </a:lnTo>
                <a:lnTo>
                  <a:pt x="38734" y="3733"/>
                </a:lnTo>
                <a:lnTo>
                  <a:pt x="38670" y="3124"/>
                </a:lnTo>
                <a:lnTo>
                  <a:pt x="32486" y="3124"/>
                </a:lnTo>
                <a:lnTo>
                  <a:pt x="30746" y="2590"/>
                </a:lnTo>
                <a:lnTo>
                  <a:pt x="24688" y="520"/>
                </a:lnTo>
                <a:lnTo>
                  <a:pt x="22085" y="0"/>
                </a:lnTo>
                <a:close/>
              </a:path>
              <a:path w="42545" h="64134">
                <a:moveTo>
                  <a:pt x="38734" y="3733"/>
                </a:moveTo>
                <a:lnTo>
                  <a:pt x="23939" y="3733"/>
                </a:lnTo>
                <a:lnTo>
                  <a:pt x="27304" y="4927"/>
                </a:lnTo>
                <a:lnTo>
                  <a:pt x="34124" y="9613"/>
                </a:lnTo>
                <a:lnTo>
                  <a:pt x="36601" y="13741"/>
                </a:lnTo>
                <a:lnTo>
                  <a:pt x="38163" y="19672"/>
                </a:lnTo>
                <a:lnTo>
                  <a:pt x="40411" y="19672"/>
                </a:lnTo>
                <a:lnTo>
                  <a:pt x="38734" y="3733"/>
                </a:lnTo>
                <a:close/>
              </a:path>
              <a:path w="42545" h="64134">
                <a:moveTo>
                  <a:pt x="38341" y="0"/>
                </a:moveTo>
                <a:lnTo>
                  <a:pt x="36385" y="0"/>
                </a:lnTo>
                <a:lnTo>
                  <a:pt x="36144" y="1003"/>
                </a:lnTo>
                <a:lnTo>
                  <a:pt x="35801" y="1765"/>
                </a:lnTo>
                <a:lnTo>
                  <a:pt x="34899" y="2819"/>
                </a:lnTo>
                <a:lnTo>
                  <a:pt x="34086" y="3124"/>
                </a:lnTo>
                <a:lnTo>
                  <a:pt x="38670" y="3124"/>
                </a:lnTo>
                <a:lnTo>
                  <a:pt x="38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9824361" y="7348076"/>
            <a:ext cx="54610" cy="61594"/>
          </a:xfrm>
          <a:custGeom>
            <a:avLst/>
            <a:gdLst/>
            <a:ahLst/>
            <a:cxnLst/>
            <a:rect l="l" t="t" r="r" b="b"/>
            <a:pathLst>
              <a:path w="54609" h="61595">
                <a:moveTo>
                  <a:pt x="31991" y="3822"/>
                </a:moveTo>
                <a:lnTo>
                  <a:pt x="22542" y="3822"/>
                </a:lnTo>
                <a:lnTo>
                  <a:pt x="22418" y="54686"/>
                </a:lnTo>
                <a:lnTo>
                  <a:pt x="22072" y="56527"/>
                </a:lnTo>
                <a:lnTo>
                  <a:pt x="20078" y="58508"/>
                </a:lnTo>
                <a:lnTo>
                  <a:pt x="17576" y="59156"/>
                </a:lnTo>
                <a:lnTo>
                  <a:pt x="13601" y="59448"/>
                </a:lnTo>
                <a:lnTo>
                  <a:pt x="13601" y="61125"/>
                </a:lnTo>
                <a:lnTo>
                  <a:pt x="41198" y="61125"/>
                </a:lnTo>
                <a:lnTo>
                  <a:pt x="41198" y="59448"/>
                </a:lnTo>
                <a:lnTo>
                  <a:pt x="37325" y="59194"/>
                </a:lnTo>
                <a:lnTo>
                  <a:pt x="34836" y="58623"/>
                </a:lnTo>
                <a:lnTo>
                  <a:pt x="33693" y="57785"/>
                </a:lnTo>
                <a:lnTo>
                  <a:pt x="32550" y="56908"/>
                </a:lnTo>
                <a:lnTo>
                  <a:pt x="31991" y="54686"/>
                </a:lnTo>
                <a:lnTo>
                  <a:pt x="31991" y="3822"/>
                </a:lnTo>
                <a:close/>
              </a:path>
              <a:path w="54609" h="61595">
                <a:moveTo>
                  <a:pt x="54038" y="0"/>
                </a:moveTo>
                <a:lnTo>
                  <a:pt x="533" y="0"/>
                </a:lnTo>
                <a:lnTo>
                  <a:pt x="0" y="15684"/>
                </a:lnTo>
                <a:lnTo>
                  <a:pt x="2285" y="15684"/>
                </a:lnTo>
                <a:lnTo>
                  <a:pt x="3263" y="10731"/>
                </a:lnTo>
                <a:lnTo>
                  <a:pt x="4673" y="7518"/>
                </a:lnTo>
                <a:lnTo>
                  <a:pt x="8458" y="4572"/>
                </a:lnTo>
                <a:lnTo>
                  <a:pt x="12052" y="3822"/>
                </a:lnTo>
                <a:lnTo>
                  <a:pt x="54165" y="3822"/>
                </a:lnTo>
                <a:lnTo>
                  <a:pt x="54038" y="0"/>
                </a:lnTo>
                <a:close/>
              </a:path>
              <a:path w="54609" h="61595">
                <a:moveTo>
                  <a:pt x="54165" y="3822"/>
                </a:moveTo>
                <a:lnTo>
                  <a:pt x="42748" y="3822"/>
                </a:lnTo>
                <a:lnTo>
                  <a:pt x="46329" y="4572"/>
                </a:lnTo>
                <a:lnTo>
                  <a:pt x="48031" y="6083"/>
                </a:lnTo>
                <a:lnTo>
                  <a:pt x="49758" y="7556"/>
                </a:lnTo>
                <a:lnTo>
                  <a:pt x="51168" y="10769"/>
                </a:lnTo>
                <a:lnTo>
                  <a:pt x="52285" y="15684"/>
                </a:lnTo>
                <a:lnTo>
                  <a:pt x="54559" y="15684"/>
                </a:lnTo>
                <a:lnTo>
                  <a:pt x="54165" y="3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9893659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50" y="0"/>
                </a:moveTo>
                <a:lnTo>
                  <a:pt x="31496" y="0"/>
                </a:lnTo>
                <a:lnTo>
                  <a:pt x="11760" y="45339"/>
                </a:lnTo>
                <a:lnTo>
                  <a:pt x="8788" y="52120"/>
                </a:lnTo>
                <a:lnTo>
                  <a:pt x="6705" y="56311"/>
                </a:lnTo>
                <a:lnTo>
                  <a:pt x="4254" y="59372"/>
                </a:lnTo>
                <a:lnTo>
                  <a:pt x="2425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83" y="62217"/>
                </a:lnTo>
                <a:lnTo>
                  <a:pt x="18783" y="60540"/>
                </a:lnTo>
                <a:lnTo>
                  <a:pt x="16548" y="60363"/>
                </a:lnTo>
                <a:lnTo>
                  <a:pt x="15049" y="60096"/>
                </a:lnTo>
                <a:lnTo>
                  <a:pt x="12941" y="59118"/>
                </a:lnTo>
                <a:lnTo>
                  <a:pt x="12293" y="58039"/>
                </a:lnTo>
                <a:lnTo>
                  <a:pt x="12293" y="55714"/>
                </a:lnTo>
                <a:lnTo>
                  <a:pt x="12534" y="54648"/>
                </a:lnTo>
                <a:lnTo>
                  <a:pt x="12992" y="53314"/>
                </a:lnTo>
                <a:lnTo>
                  <a:pt x="14973" y="48272"/>
                </a:lnTo>
                <a:lnTo>
                  <a:pt x="17437" y="42227"/>
                </a:lnTo>
                <a:lnTo>
                  <a:pt x="52366" y="42227"/>
                </a:lnTo>
                <a:lnTo>
                  <a:pt x="50679" y="38481"/>
                </a:lnTo>
                <a:lnTo>
                  <a:pt x="19100" y="38481"/>
                </a:lnTo>
                <a:lnTo>
                  <a:pt x="29933" y="13017"/>
                </a:lnTo>
                <a:lnTo>
                  <a:pt x="39212" y="13017"/>
                </a:lnTo>
                <a:lnTo>
                  <a:pt x="33350" y="0"/>
                </a:lnTo>
                <a:close/>
              </a:path>
              <a:path w="66040" h="62229">
                <a:moveTo>
                  <a:pt x="52366" y="42227"/>
                </a:moveTo>
                <a:lnTo>
                  <a:pt x="42240" y="42227"/>
                </a:lnTo>
                <a:lnTo>
                  <a:pt x="46710" y="52374"/>
                </a:lnTo>
                <a:lnTo>
                  <a:pt x="47155" y="53581"/>
                </a:lnTo>
                <a:lnTo>
                  <a:pt x="47735" y="55714"/>
                </a:lnTo>
                <a:lnTo>
                  <a:pt x="47855" y="56311"/>
                </a:lnTo>
                <a:lnTo>
                  <a:pt x="47917" y="58470"/>
                </a:lnTo>
                <a:lnTo>
                  <a:pt x="47510" y="59321"/>
                </a:lnTo>
                <a:lnTo>
                  <a:pt x="46710" y="59690"/>
                </a:lnTo>
                <a:lnTo>
                  <a:pt x="45910" y="60020"/>
                </a:lnTo>
                <a:lnTo>
                  <a:pt x="44145" y="60312"/>
                </a:lnTo>
                <a:lnTo>
                  <a:pt x="41338" y="60540"/>
                </a:lnTo>
                <a:lnTo>
                  <a:pt x="41338" y="62217"/>
                </a:lnTo>
                <a:lnTo>
                  <a:pt x="65443" y="62217"/>
                </a:lnTo>
                <a:lnTo>
                  <a:pt x="65443" y="60540"/>
                </a:lnTo>
                <a:lnTo>
                  <a:pt x="63233" y="60248"/>
                </a:lnTo>
                <a:lnTo>
                  <a:pt x="61645" y="59690"/>
                </a:lnTo>
                <a:lnTo>
                  <a:pt x="60693" y="58877"/>
                </a:lnTo>
                <a:lnTo>
                  <a:pt x="59766" y="58026"/>
                </a:lnTo>
                <a:lnTo>
                  <a:pt x="58508" y="55867"/>
                </a:lnTo>
                <a:lnTo>
                  <a:pt x="52366" y="42227"/>
                </a:lnTo>
                <a:close/>
              </a:path>
              <a:path w="66040" h="62229">
                <a:moveTo>
                  <a:pt x="39212" y="13017"/>
                </a:moveTo>
                <a:lnTo>
                  <a:pt x="29933" y="13017"/>
                </a:lnTo>
                <a:lnTo>
                  <a:pt x="40894" y="38481"/>
                </a:lnTo>
                <a:lnTo>
                  <a:pt x="50679" y="38481"/>
                </a:lnTo>
                <a:lnTo>
                  <a:pt x="39212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9981016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37" y="0"/>
                </a:moveTo>
                <a:lnTo>
                  <a:pt x="31496" y="0"/>
                </a:lnTo>
                <a:lnTo>
                  <a:pt x="11760" y="45339"/>
                </a:lnTo>
                <a:lnTo>
                  <a:pt x="8788" y="52120"/>
                </a:lnTo>
                <a:lnTo>
                  <a:pt x="6680" y="56311"/>
                </a:lnTo>
                <a:lnTo>
                  <a:pt x="5287" y="58039"/>
                </a:lnTo>
                <a:lnTo>
                  <a:pt x="4254" y="59372"/>
                </a:lnTo>
                <a:lnTo>
                  <a:pt x="2438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57" y="62217"/>
                </a:lnTo>
                <a:lnTo>
                  <a:pt x="18757" y="60540"/>
                </a:lnTo>
                <a:lnTo>
                  <a:pt x="16548" y="60363"/>
                </a:lnTo>
                <a:lnTo>
                  <a:pt x="15036" y="60096"/>
                </a:lnTo>
                <a:lnTo>
                  <a:pt x="12941" y="59118"/>
                </a:lnTo>
                <a:lnTo>
                  <a:pt x="12306" y="58039"/>
                </a:lnTo>
                <a:lnTo>
                  <a:pt x="12306" y="55714"/>
                </a:lnTo>
                <a:lnTo>
                  <a:pt x="12522" y="54648"/>
                </a:lnTo>
                <a:lnTo>
                  <a:pt x="13474" y="51968"/>
                </a:lnTo>
                <a:lnTo>
                  <a:pt x="14960" y="48272"/>
                </a:lnTo>
                <a:lnTo>
                  <a:pt x="17437" y="42227"/>
                </a:lnTo>
                <a:lnTo>
                  <a:pt x="52352" y="42227"/>
                </a:lnTo>
                <a:lnTo>
                  <a:pt x="50665" y="38481"/>
                </a:lnTo>
                <a:lnTo>
                  <a:pt x="19088" y="38481"/>
                </a:lnTo>
                <a:lnTo>
                  <a:pt x="29908" y="13017"/>
                </a:lnTo>
                <a:lnTo>
                  <a:pt x="39199" y="13017"/>
                </a:lnTo>
                <a:lnTo>
                  <a:pt x="33337" y="0"/>
                </a:lnTo>
                <a:close/>
              </a:path>
              <a:path w="66040" h="62229">
                <a:moveTo>
                  <a:pt x="52352" y="42227"/>
                </a:moveTo>
                <a:lnTo>
                  <a:pt x="42214" y="42227"/>
                </a:lnTo>
                <a:lnTo>
                  <a:pt x="46697" y="52374"/>
                </a:lnTo>
                <a:lnTo>
                  <a:pt x="47155" y="53581"/>
                </a:lnTo>
                <a:lnTo>
                  <a:pt x="47777" y="55867"/>
                </a:lnTo>
                <a:lnTo>
                  <a:pt x="47904" y="58470"/>
                </a:lnTo>
                <a:lnTo>
                  <a:pt x="47498" y="59321"/>
                </a:lnTo>
                <a:lnTo>
                  <a:pt x="46697" y="59690"/>
                </a:lnTo>
                <a:lnTo>
                  <a:pt x="45910" y="60020"/>
                </a:lnTo>
                <a:lnTo>
                  <a:pt x="44107" y="60312"/>
                </a:lnTo>
                <a:lnTo>
                  <a:pt x="41351" y="60540"/>
                </a:lnTo>
                <a:lnTo>
                  <a:pt x="41351" y="62217"/>
                </a:lnTo>
                <a:lnTo>
                  <a:pt x="65455" y="62217"/>
                </a:lnTo>
                <a:lnTo>
                  <a:pt x="65455" y="60540"/>
                </a:lnTo>
                <a:lnTo>
                  <a:pt x="63220" y="60248"/>
                </a:lnTo>
                <a:lnTo>
                  <a:pt x="61633" y="59690"/>
                </a:lnTo>
                <a:lnTo>
                  <a:pt x="60667" y="58877"/>
                </a:lnTo>
                <a:lnTo>
                  <a:pt x="59767" y="58039"/>
                </a:lnTo>
                <a:lnTo>
                  <a:pt x="58508" y="55867"/>
                </a:lnTo>
                <a:lnTo>
                  <a:pt x="52352" y="42227"/>
                </a:lnTo>
                <a:close/>
              </a:path>
              <a:path w="66040" h="62229">
                <a:moveTo>
                  <a:pt x="39199" y="13017"/>
                </a:moveTo>
                <a:lnTo>
                  <a:pt x="29908" y="13017"/>
                </a:lnTo>
                <a:lnTo>
                  <a:pt x="40894" y="38481"/>
                </a:lnTo>
                <a:lnTo>
                  <a:pt x="50665" y="38481"/>
                </a:lnTo>
                <a:lnTo>
                  <a:pt x="39199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0068483" y="7348072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34137" y="0"/>
                </a:moveTo>
                <a:lnTo>
                  <a:pt x="0" y="0"/>
                </a:lnTo>
                <a:lnTo>
                  <a:pt x="0" y="1701"/>
                </a:lnTo>
                <a:lnTo>
                  <a:pt x="3530" y="1930"/>
                </a:lnTo>
                <a:lnTo>
                  <a:pt x="5791" y="2539"/>
                </a:lnTo>
                <a:lnTo>
                  <a:pt x="7823" y="4470"/>
                </a:lnTo>
                <a:lnTo>
                  <a:pt x="8343" y="6642"/>
                </a:lnTo>
                <a:lnTo>
                  <a:pt x="8343" y="54622"/>
                </a:lnTo>
                <a:lnTo>
                  <a:pt x="0" y="59461"/>
                </a:lnTo>
                <a:lnTo>
                  <a:pt x="0" y="61125"/>
                </a:lnTo>
                <a:lnTo>
                  <a:pt x="33388" y="61125"/>
                </a:lnTo>
                <a:lnTo>
                  <a:pt x="39344" y="60248"/>
                </a:lnTo>
                <a:lnTo>
                  <a:pt x="44256" y="58483"/>
                </a:lnTo>
                <a:lnTo>
                  <a:pt x="46510" y="57696"/>
                </a:lnTo>
                <a:lnTo>
                  <a:pt x="21412" y="57696"/>
                </a:lnTo>
                <a:lnTo>
                  <a:pt x="19837" y="57454"/>
                </a:lnTo>
                <a:lnTo>
                  <a:pt x="19062" y="56972"/>
                </a:lnTo>
                <a:lnTo>
                  <a:pt x="18326" y="56476"/>
                </a:lnTo>
                <a:lnTo>
                  <a:pt x="17970" y="55498"/>
                </a:lnTo>
                <a:lnTo>
                  <a:pt x="17993" y="5422"/>
                </a:lnTo>
                <a:lnTo>
                  <a:pt x="18326" y="4495"/>
                </a:lnTo>
                <a:lnTo>
                  <a:pt x="19837" y="3606"/>
                </a:lnTo>
                <a:lnTo>
                  <a:pt x="21297" y="3365"/>
                </a:lnTo>
                <a:lnTo>
                  <a:pt x="45695" y="3365"/>
                </a:lnTo>
                <a:lnTo>
                  <a:pt x="41414" y="1371"/>
                </a:lnTo>
                <a:lnTo>
                  <a:pt x="34137" y="0"/>
                </a:lnTo>
                <a:close/>
              </a:path>
              <a:path w="63500" h="61595">
                <a:moveTo>
                  <a:pt x="45695" y="3365"/>
                </a:moveTo>
                <a:lnTo>
                  <a:pt x="31953" y="3365"/>
                </a:lnTo>
                <a:lnTo>
                  <a:pt x="38823" y="5422"/>
                </a:lnTo>
                <a:lnTo>
                  <a:pt x="50038" y="14274"/>
                </a:lnTo>
                <a:lnTo>
                  <a:pt x="53060" y="21412"/>
                </a:lnTo>
                <a:lnTo>
                  <a:pt x="53060" y="41516"/>
                </a:lnTo>
                <a:lnTo>
                  <a:pt x="49402" y="49009"/>
                </a:lnTo>
                <a:lnTo>
                  <a:pt x="37274" y="56273"/>
                </a:lnTo>
                <a:lnTo>
                  <a:pt x="31178" y="57696"/>
                </a:lnTo>
                <a:lnTo>
                  <a:pt x="46510" y="57696"/>
                </a:lnTo>
                <a:lnTo>
                  <a:pt x="60553" y="43891"/>
                </a:lnTo>
                <a:lnTo>
                  <a:pt x="62496" y="39750"/>
                </a:lnTo>
                <a:lnTo>
                  <a:pt x="63461" y="35369"/>
                </a:lnTo>
                <a:lnTo>
                  <a:pt x="63461" y="30772"/>
                </a:lnTo>
                <a:lnTo>
                  <a:pt x="62454" y="21913"/>
                </a:lnTo>
                <a:lnTo>
                  <a:pt x="59434" y="14522"/>
                </a:lnTo>
                <a:lnTo>
                  <a:pt x="54401" y="8597"/>
                </a:lnTo>
                <a:lnTo>
                  <a:pt x="47358" y="4140"/>
                </a:lnTo>
                <a:lnTo>
                  <a:pt x="45695" y="3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0200725" y="7346756"/>
            <a:ext cx="67310" cy="64135"/>
          </a:xfrm>
          <a:custGeom>
            <a:avLst/>
            <a:gdLst/>
            <a:ahLst/>
            <a:cxnLst/>
            <a:rect l="l" t="t" r="r" b="b"/>
            <a:pathLst>
              <a:path w="67309" h="64134">
                <a:moveTo>
                  <a:pt x="49859" y="55295"/>
                </a:moveTo>
                <a:lnTo>
                  <a:pt x="36868" y="55295"/>
                </a:lnTo>
                <a:lnTo>
                  <a:pt x="39789" y="58064"/>
                </a:lnTo>
                <a:lnTo>
                  <a:pt x="42125" y="59956"/>
                </a:lnTo>
                <a:lnTo>
                  <a:pt x="43903" y="61036"/>
                </a:lnTo>
                <a:lnTo>
                  <a:pt x="46812" y="62890"/>
                </a:lnTo>
                <a:lnTo>
                  <a:pt x="49784" y="63792"/>
                </a:lnTo>
                <a:lnTo>
                  <a:pt x="53975" y="63792"/>
                </a:lnTo>
                <a:lnTo>
                  <a:pt x="55219" y="63614"/>
                </a:lnTo>
                <a:lnTo>
                  <a:pt x="56476" y="63246"/>
                </a:lnTo>
                <a:lnTo>
                  <a:pt x="58610" y="62699"/>
                </a:lnTo>
                <a:lnTo>
                  <a:pt x="60477" y="61696"/>
                </a:lnTo>
                <a:lnTo>
                  <a:pt x="63106" y="59448"/>
                </a:lnTo>
                <a:lnTo>
                  <a:pt x="64160" y="58254"/>
                </a:lnTo>
                <a:lnTo>
                  <a:pt x="64957" y="57137"/>
                </a:lnTo>
                <a:lnTo>
                  <a:pt x="53746" y="57137"/>
                </a:lnTo>
                <a:lnTo>
                  <a:pt x="50330" y="55689"/>
                </a:lnTo>
                <a:lnTo>
                  <a:pt x="49859" y="55295"/>
                </a:lnTo>
                <a:close/>
              </a:path>
              <a:path w="67309" h="64134">
                <a:moveTo>
                  <a:pt x="33489" y="0"/>
                </a:moveTo>
                <a:lnTo>
                  <a:pt x="25526" y="0"/>
                </a:lnTo>
                <a:lnTo>
                  <a:pt x="22098" y="1435"/>
                </a:lnTo>
                <a:lnTo>
                  <a:pt x="16675" y="7150"/>
                </a:lnTo>
                <a:lnTo>
                  <a:pt x="15328" y="10731"/>
                </a:lnTo>
                <a:lnTo>
                  <a:pt x="15437" y="17284"/>
                </a:lnTo>
                <a:lnTo>
                  <a:pt x="18643" y="27609"/>
                </a:lnTo>
                <a:lnTo>
                  <a:pt x="15049" y="29641"/>
                </a:lnTo>
                <a:lnTo>
                  <a:pt x="10287" y="32258"/>
                </a:lnTo>
                <a:lnTo>
                  <a:pt x="6569" y="35204"/>
                </a:lnTo>
                <a:lnTo>
                  <a:pt x="1308" y="41516"/>
                </a:lnTo>
                <a:lnTo>
                  <a:pt x="0" y="45173"/>
                </a:lnTo>
                <a:lnTo>
                  <a:pt x="80" y="54013"/>
                </a:lnTo>
                <a:lnTo>
                  <a:pt x="1485" y="57340"/>
                </a:lnTo>
                <a:lnTo>
                  <a:pt x="4450" y="59956"/>
                </a:lnTo>
                <a:lnTo>
                  <a:pt x="7366" y="62484"/>
                </a:lnTo>
                <a:lnTo>
                  <a:pt x="11303" y="63754"/>
                </a:lnTo>
                <a:lnTo>
                  <a:pt x="20675" y="63754"/>
                </a:lnTo>
                <a:lnTo>
                  <a:pt x="24765" y="62852"/>
                </a:lnTo>
                <a:lnTo>
                  <a:pt x="28460" y="61036"/>
                </a:lnTo>
                <a:lnTo>
                  <a:pt x="31280" y="59728"/>
                </a:lnTo>
                <a:lnTo>
                  <a:pt x="32572" y="58839"/>
                </a:lnTo>
                <a:lnTo>
                  <a:pt x="17525" y="58839"/>
                </a:lnTo>
                <a:lnTo>
                  <a:pt x="14579" y="57594"/>
                </a:lnTo>
                <a:lnTo>
                  <a:pt x="10033" y="52578"/>
                </a:lnTo>
                <a:lnTo>
                  <a:pt x="8902" y="49568"/>
                </a:lnTo>
                <a:lnTo>
                  <a:pt x="8902" y="42418"/>
                </a:lnTo>
                <a:lnTo>
                  <a:pt x="20078" y="30822"/>
                </a:lnTo>
                <a:lnTo>
                  <a:pt x="30146" y="30822"/>
                </a:lnTo>
                <a:lnTo>
                  <a:pt x="27990" y="26987"/>
                </a:lnTo>
                <a:lnTo>
                  <a:pt x="31559" y="25438"/>
                </a:lnTo>
                <a:lnTo>
                  <a:pt x="33787" y="24104"/>
                </a:lnTo>
                <a:lnTo>
                  <a:pt x="26555" y="24104"/>
                </a:lnTo>
                <a:lnTo>
                  <a:pt x="25415" y="21729"/>
                </a:lnTo>
                <a:lnTo>
                  <a:pt x="24524" y="19456"/>
                </a:lnTo>
                <a:lnTo>
                  <a:pt x="23139" y="15062"/>
                </a:lnTo>
                <a:lnTo>
                  <a:pt x="22821" y="13004"/>
                </a:lnTo>
                <a:lnTo>
                  <a:pt x="22859" y="8547"/>
                </a:lnTo>
                <a:lnTo>
                  <a:pt x="23456" y="6718"/>
                </a:lnTo>
                <a:lnTo>
                  <a:pt x="24714" y="5232"/>
                </a:lnTo>
                <a:lnTo>
                  <a:pt x="25984" y="3771"/>
                </a:lnTo>
                <a:lnTo>
                  <a:pt x="27825" y="3022"/>
                </a:lnTo>
                <a:lnTo>
                  <a:pt x="39052" y="3022"/>
                </a:lnTo>
                <a:lnTo>
                  <a:pt x="36614" y="1028"/>
                </a:lnTo>
                <a:lnTo>
                  <a:pt x="33489" y="0"/>
                </a:lnTo>
                <a:close/>
              </a:path>
              <a:path w="67309" h="64134">
                <a:moveTo>
                  <a:pt x="30146" y="30822"/>
                </a:moveTo>
                <a:lnTo>
                  <a:pt x="20078" y="30822"/>
                </a:lnTo>
                <a:lnTo>
                  <a:pt x="23533" y="36944"/>
                </a:lnTo>
                <a:lnTo>
                  <a:pt x="26060" y="41249"/>
                </a:lnTo>
                <a:lnTo>
                  <a:pt x="29286" y="46177"/>
                </a:lnTo>
                <a:lnTo>
                  <a:pt x="31559" y="49225"/>
                </a:lnTo>
                <a:lnTo>
                  <a:pt x="34467" y="52819"/>
                </a:lnTo>
                <a:lnTo>
                  <a:pt x="32219" y="54914"/>
                </a:lnTo>
                <a:lnTo>
                  <a:pt x="29857" y="56426"/>
                </a:lnTo>
                <a:lnTo>
                  <a:pt x="27393" y="57404"/>
                </a:lnTo>
                <a:lnTo>
                  <a:pt x="24917" y="58343"/>
                </a:lnTo>
                <a:lnTo>
                  <a:pt x="22821" y="58839"/>
                </a:lnTo>
                <a:lnTo>
                  <a:pt x="32572" y="58839"/>
                </a:lnTo>
                <a:lnTo>
                  <a:pt x="34086" y="57797"/>
                </a:lnTo>
                <a:lnTo>
                  <a:pt x="36868" y="55295"/>
                </a:lnTo>
                <a:lnTo>
                  <a:pt x="49859" y="55295"/>
                </a:lnTo>
                <a:lnTo>
                  <a:pt x="46901" y="52819"/>
                </a:lnTo>
                <a:lnTo>
                  <a:pt x="45326" y="51384"/>
                </a:lnTo>
                <a:lnTo>
                  <a:pt x="43916" y="49949"/>
                </a:lnTo>
                <a:lnTo>
                  <a:pt x="42697" y="48564"/>
                </a:lnTo>
                <a:lnTo>
                  <a:pt x="44762" y="45986"/>
                </a:lnTo>
                <a:lnTo>
                  <a:pt x="40487" y="45986"/>
                </a:lnTo>
                <a:lnTo>
                  <a:pt x="37420" y="42062"/>
                </a:lnTo>
                <a:lnTo>
                  <a:pt x="35238" y="39141"/>
                </a:lnTo>
                <a:lnTo>
                  <a:pt x="32674" y="35179"/>
                </a:lnTo>
                <a:lnTo>
                  <a:pt x="30695" y="31800"/>
                </a:lnTo>
                <a:lnTo>
                  <a:pt x="30146" y="30822"/>
                </a:lnTo>
                <a:close/>
              </a:path>
              <a:path w="67309" h="64134">
                <a:moveTo>
                  <a:pt x="65811" y="52209"/>
                </a:moveTo>
                <a:lnTo>
                  <a:pt x="64276" y="54013"/>
                </a:lnTo>
                <a:lnTo>
                  <a:pt x="63233" y="55079"/>
                </a:lnTo>
                <a:lnTo>
                  <a:pt x="60947" y="56629"/>
                </a:lnTo>
                <a:lnTo>
                  <a:pt x="59220" y="57137"/>
                </a:lnTo>
                <a:lnTo>
                  <a:pt x="64957" y="57137"/>
                </a:lnTo>
                <a:lnTo>
                  <a:pt x="66413" y="55079"/>
                </a:lnTo>
                <a:lnTo>
                  <a:pt x="67017" y="54013"/>
                </a:lnTo>
                <a:lnTo>
                  <a:pt x="67208" y="53263"/>
                </a:lnTo>
                <a:lnTo>
                  <a:pt x="65811" y="52209"/>
                </a:lnTo>
                <a:close/>
              </a:path>
              <a:path w="67309" h="64134">
                <a:moveTo>
                  <a:pt x="63512" y="23101"/>
                </a:moveTo>
                <a:lnTo>
                  <a:pt x="43116" y="23101"/>
                </a:lnTo>
                <a:lnTo>
                  <a:pt x="43116" y="25031"/>
                </a:lnTo>
                <a:lnTo>
                  <a:pt x="45085" y="25196"/>
                </a:lnTo>
                <a:lnTo>
                  <a:pt x="46469" y="25463"/>
                </a:lnTo>
                <a:lnTo>
                  <a:pt x="48526" y="26466"/>
                </a:lnTo>
                <a:lnTo>
                  <a:pt x="49153" y="27609"/>
                </a:lnTo>
                <a:lnTo>
                  <a:pt x="49174" y="30975"/>
                </a:lnTo>
                <a:lnTo>
                  <a:pt x="48526" y="33185"/>
                </a:lnTo>
                <a:lnTo>
                  <a:pt x="46012" y="38735"/>
                </a:lnTo>
                <a:lnTo>
                  <a:pt x="43730" y="42087"/>
                </a:lnTo>
                <a:lnTo>
                  <a:pt x="40487" y="45986"/>
                </a:lnTo>
                <a:lnTo>
                  <a:pt x="44762" y="45986"/>
                </a:lnTo>
                <a:lnTo>
                  <a:pt x="46736" y="43446"/>
                </a:lnTo>
                <a:lnTo>
                  <a:pt x="47879" y="41821"/>
                </a:lnTo>
                <a:lnTo>
                  <a:pt x="49060" y="40208"/>
                </a:lnTo>
                <a:lnTo>
                  <a:pt x="50495" y="37871"/>
                </a:lnTo>
                <a:lnTo>
                  <a:pt x="54635" y="30505"/>
                </a:lnTo>
                <a:lnTo>
                  <a:pt x="55791" y="28384"/>
                </a:lnTo>
                <a:lnTo>
                  <a:pt x="57213" y="26936"/>
                </a:lnTo>
                <a:lnTo>
                  <a:pt x="59918" y="25628"/>
                </a:lnTo>
                <a:lnTo>
                  <a:pt x="61442" y="25285"/>
                </a:lnTo>
                <a:lnTo>
                  <a:pt x="63512" y="25031"/>
                </a:lnTo>
                <a:lnTo>
                  <a:pt x="63512" y="23101"/>
                </a:lnTo>
                <a:close/>
              </a:path>
              <a:path w="67309" h="64134">
                <a:moveTo>
                  <a:pt x="39052" y="3022"/>
                </a:moveTo>
                <a:lnTo>
                  <a:pt x="32321" y="3022"/>
                </a:lnTo>
                <a:lnTo>
                  <a:pt x="34099" y="3771"/>
                </a:lnTo>
                <a:lnTo>
                  <a:pt x="36906" y="6616"/>
                </a:lnTo>
                <a:lnTo>
                  <a:pt x="37604" y="8547"/>
                </a:lnTo>
                <a:lnTo>
                  <a:pt x="37604" y="14008"/>
                </a:lnTo>
                <a:lnTo>
                  <a:pt x="36207" y="16865"/>
                </a:lnTo>
                <a:lnTo>
                  <a:pt x="31902" y="20916"/>
                </a:lnTo>
                <a:lnTo>
                  <a:pt x="29591" y="22428"/>
                </a:lnTo>
                <a:lnTo>
                  <a:pt x="26555" y="24104"/>
                </a:lnTo>
                <a:lnTo>
                  <a:pt x="33787" y="24104"/>
                </a:lnTo>
                <a:lnTo>
                  <a:pt x="34912" y="23431"/>
                </a:lnTo>
                <a:lnTo>
                  <a:pt x="41148" y="18376"/>
                </a:lnTo>
                <a:lnTo>
                  <a:pt x="42697" y="15113"/>
                </a:lnTo>
                <a:lnTo>
                  <a:pt x="42697" y="7747"/>
                </a:lnTo>
                <a:lnTo>
                  <a:pt x="41478" y="5054"/>
                </a:lnTo>
                <a:lnTo>
                  <a:pt x="39052" y="3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0336105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46" y="60426"/>
                </a:moveTo>
                <a:lnTo>
                  <a:pt x="8382" y="60426"/>
                </a:lnTo>
                <a:lnTo>
                  <a:pt x="10198" y="60972"/>
                </a:lnTo>
                <a:lnTo>
                  <a:pt x="16598" y="63118"/>
                </a:lnTo>
                <a:lnTo>
                  <a:pt x="19646" y="63665"/>
                </a:lnTo>
                <a:lnTo>
                  <a:pt x="28397" y="63665"/>
                </a:lnTo>
                <a:lnTo>
                  <a:pt x="33185" y="62039"/>
                </a:lnTo>
                <a:lnTo>
                  <a:pt x="35046" y="60426"/>
                </a:lnTo>
                <a:close/>
              </a:path>
              <a:path w="42545" h="64134">
                <a:moveTo>
                  <a:pt x="2184" y="43853"/>
                </a:moveTo>
                <a:lnTo>
                  <a:pt x="0" y="43853"/>
                </a:lnTo>
                <a:lnTo>
                  <a:pt x="2844" y="63525"/>
                </a:lnTo>
                <a:lnTo>
                  <a:pt x="4914" y="63525"/>
                </a:lnTo>
                <a:lnTo>
                  <a:pt x="5054" y="62763"/>
                </a:lnTo>
                <a:lnTo>
                  <a:pt x="5304" y="62039"/>
                </a:lnTo>
                <a:lnTo>
                  <a:pt x="5651" y="61404"/>
                </a:lnTo>
                <a:lnTo>
                  <a:pt x="6057" y="60756"/>
                </a:lnTo>
                <a:lnTo>
                  <a:pt x="6807" y="60426"/>
                </a:lnTo>
                <a:lnTo>
                  <a:pt x="35046" y="60426"/>
                </a:lnTo>
                <a:lnTo>
                  <a:pt x="35281" y="60223"/>
                </a:lnTo>
                <a:lnTo>
                  <a:pt x="16243" y="60223"/>
                </a:lnTo>
                <a:lnTo>
                  <a:pt x="11582" y="58077"/>
                </a:lnTo>
                <a:lnTo>
                  <a:pt x="7835" y="53771"/>
                </a:lnTo>
                <a:lnTo>
                  <a:pt x="5651" y="51320"/>
                </a:lnTo>
                <a:lnTo>
                  <a:pt x="3784" y="48018"/>
                </a:lnTo>
                <a:lnTo>
                  <a:pt x="2184" y="43853"/>
                </a:lnTo>
                <a:close/>
              </a:path>
              <a:path w="42545" h="64134">
                <a:moveTo>
                  <a:pt x="22110" y="0"/>
                </a:moveTo>
                <a:lnTo>
                  <a:pt x="14693" y="0"/>
                </a:lnTo>
                <a:lnTo>
                  <a:pt x="10464" y="1549"/>
                </a:lnTo>
                <a:lnTo>
                  <a:pt x="4140" y="7746"/>
                </a:lnTo>
                <a:lnTo>
                  <a:pt x="2552" y="11633"/>
                </a:lnTo>
                <a:lnTo>
                  <a:pt x="2622" y="19977"/>
                </a:lnTo>
                <a:lnTo>
                  <a:pt x="25158" y="38226"/>
                </a:lnTo>
                <a:lnTo>
                  <a:pt x="28206" y="40373"/>
                </a:lnTo>
                <a:lnTo>
                  <a:pt x="31877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77" y="55587"/>
                </a:lnTo>
                <a:lnTo>
                  <a:pt x="29641" y="57442"/>
                </a:lnTo>
                <a:lnTo>
                  <a:pt x="27457" y="59296"/>
                </a:lnTo>
                <a:lnTo>
                  <a:pt x="24853" y="60223"/>
                </a:lnTo>
                <a:lnTo>
                  <a:pt x="35281" y="60223"/>
                </a:lnTo>
                <a:lnTo>
                  <a:pt x="40690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67" y="21780"/>
                </a:lnTo>
                <a:lnTo>
                  <a:pt x="14668" y="19977"/>
                </a:lnTo>
                <a:lnTo>
                  <a:pt x="11696" y="16586"/>
                </a:lnTo>
                <a:lnTo>
                  <a:pt x="10985" y="14554"/>
                </a:lnTo>
                <a:lnTo>
                  <a:pt x="10985" y="9524"/>
                </a:lnTo>
                <a:lnTo>
                  <a:pt x="11925" y="7480"/>
                </a:lnTo>
                <a:lnTo>
                  <a:pt x="13830" y="5981"/>
                </a:lnTo>
                <a:lnTo>
                  <a:pt x="15798" y="4483"/>
                </a:lnTo>
                <a:lnTo>
                  <a:pt x="18046" y="3733"/>
                </a:lnTo>
                <a:lnTo>
                  <a:pt x="38746" y="3733"/>
                </a:lnTo>
                <a:lnTo>
                  <a:pt x="38682" y="3124"/>
                </a:lnTo>
                <a:lnTo>
                  <a:pt x="32499" y="3124"/>
                </a:lnTo>
                <a:lnTo>
                  <a:pt x="30772" y="2590"/>
                </a:lnTo>
                <a:lnTo>
                  <a:pt x="24676" y="520"/>
                </a:lnTo>
                <a:lnTo>
                  <a:pt x="22110" y="0"/>
                </a:lnTo>
                <a:close/>
              </a:path>
              <a:path w="42545" h="64134">
                <a:moveTo>
                  <a:pt x="38746" y="3733"/>
                </a:moveTo>
                <a:lnTo>
                  <a:pt x="23964" y="3733"/>
                </a:lnTo>
                <a:lnTo>
                  <a:pt x="27330" y="4927"/>
                </a:lnTo>
                <a:lnTo>
                  <a:pt x="34150" y="9613"/>
                </a:lnTo>
                <a:lnTo>
                  <a:pt x="36626" y="13741"/>
                </a:lnTo>
                <a:lnTo>
                  <a:pt x="38176" y="19672"/>
                </a:lnTo>
                <a:lnTo>
                  <a:pt x="40424" y="19672"/>
                </a:lnTo>
                <a:lnTo>
                  <a:pt x="38746" y="3733"/>
                </a:lnTo>
                <a:close/>
              </a:path>
              <a:path w="42545" h="64134">
                <a:moveTo>
                  <a:pt x="38354" y="0"/>
                </a:moveTo>
                <a:lnTo>
                  <a:pt x="36423" y="0"/>
                </a:lnTo>
                <a:lnTo>
                  <a:pt x="36182" y="1003"/>
                </a:lnTo>
                <a:lnTo>
                  <a:pt x="35801" y="1765"/>
                </a:lnTo>
                <a:lnTo>
                  <a:pt x="34912" y="2819"/>
                </a:lnTo>
                <a:lnTo>
                  <a:pt x="34124" y="3124"/>
                </a:lnTo>
                <a:lnTo>
                  <a:pt x="38682" y="3124"/>
                </a:lnTo>
                <a:lnTo>
                  <a:pt x="38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0405314" y="7348077"/>
            <a:ext cx="50165" cy="61594"/>
          </a:xfrm>
          <a:custGeom>
            <a:avLst/>
            <a:gdLst/>
            <a:ahLst/>
            <a:cxnLst/>
            <a:rect l="l" t="t" r="r" b="b"/>
            <a:pathLst>
              <a:path w="50165" h="61595">
                <a:moveTo>
                  <a:pt x="33020" y="0"/>
                </a:moveTo>
                <a:lnTo>
                  <a:pt x="0" y="0"/>
                </a:lnTo>
                <a:lnTo>
                  <a:pt x="0" y="1701"/>
                </a:lnTo>
                <a:lnTo>
                  <a:pt x="3416" y="1968"/>
                </a:lnTo>
                <a:lnTo>
                  <a:pt x="5600" y="2628"/>
                </a:lnTo>
                <a:lnTo>
                  <a:pt x="6578" y="3644"/>
                </a:lnTo>
                <a:lnTo>
                  <a:pt x="7607" y="4660"/>
                </a:lnTo>
                <a:lnTo>
                  <a:pt x="8115" y="6794"/>
                </a:lnTo>
                <a:lnTo>
                  <a:pt x="8115" y="53847"/>
                </a:lnTo>
                <a:lnTo>
                  <a:pt x="7658" y="56311"/>
                </a:lnTo>
                <a:lnTo>
                  <a:pt x="6781" y="57378"/>
                </a:lnTo>
                <a:lnTo>
                  <a:pt x="5867" y="58419"/>
                </a:lnTo>
                <a:lnTo>
                  <a:pt x="3632" y="59118"/>
                </a:lnTo>
                <a:lnTo>
                  <a:pt x="0" y="59448"/>
                </a:lnTo>
                <a:lnTo>
                  <a:pt x="0" y="61125"/>
                </a:lnTo>
                <a:lnTo>
                  <a:pt x="26530" y="61125"/>
                </a:lnTo>
                <a:lnTo>
                  <a:pt x="26530" y="59448"/>
                </a:lnTo>
                <a:lnTo>
                  <a:pt x="22732" y="59194"/>
                </a:lnTo>
                <a:lnTo>
                  <a:pt x="20281" y="58597"/>
                </a:lnTo>
                <a:lnTo>
                  <a:pt x="18072" y="56794"/>
                </a:lnTo>
                <a:lnTo>
                  <a:pt x="17551" y="54609"/>
                </a:lnTo>
                <a:lnTo>
                  <a:pt x="17551" y="34340"/>
                </a:lnTo>
                <a:lnTo>
                  <a:pt x="32612" y="34340"/>
                </a:lnTo>
                <a:lnTo>
                  <a:pt x="37985" y="33058"/>
                </a:lnTo>
                <a:lnTo>
                  <a:pt x="41555" y="30899"/>
                </a:lnTo>
                <a:lnTo>
                  <a:pt x="26758" y="30899"/>
                </a:lnTo>
                <a:lnTo>
                  <a:pt x="21412" y="30873"/>
                </a:lnTo>
                <a:lnTo>
                  <a:pt x="19253" y="30733"/>
                </a:lnTo>
                <a:lnTo>
                  <a:pt x="17551" y="30568"/>
                </a:lnTo>
                <a:lnTo>
                  <a:pt x="17563" y="5130"/>
                </a:lnTo>
                <a:lnTo>
                  <a:pt x="17754" y="4356"/>
                </a:lnTo>
                <a:lnTo>
                  <a:pt x="18643" y="3606"/>
                </a:lnTo>
                <a:lnTo>
                  <a:pt x="19850" y="3403"/>
                </a:lnTo>
                <a:lnTo>
                  <a:pt x="41815" y="3403"/>
                </a:lnTo>
                <a:lnTo>
                  <a:pt x="39141" y="1498"/>
                </a:lnTo>
                <a:lnTo>
                  <a:pt x="33020" y="0"/>
                </a:lnTo>
                <a:close/>
              </a:path>
              <a:path w="50165" h="61595">
                <a:moveTo>
                  <a:pt x="32612" y="34340"/>
                </a:moveTo>
                <a:lnTo>
                  <a:pt x="17551" y="34340"/>
                </a:lnTo>
                <a:lnTo>
                  <a:pt x="32080" y="34467"/>
                </a:lnTo>
                <a:lnTo>
                  <a:pt x="32612" y="34340"/>
                </a:lnTo>
                <a:close/>
              </a:path>
              <a:path w="50165" h="61595">
                <a:moveTo>
                  <a:pt x="41815" y="3403"/>
                </a:moveTo>
                <a:lnTo>
                  <a:pt x="19850" y="3403"/>
                </a:lnTo>
                <a:lnTo>
                  <a:pt x="25895" y="3416"/>
                </a:lnTo>
                <a:lnTo>
                  <a:pt x="29286" y="3987"/>
                </a:lnTo>
                <a:lnTo>
                  <a:pt x="36956" y="7238"/>
                </a:lnTo>
                <a:lnTo>
                  <a:pt x="39471" y="11099"/>
                </a:lnTo>
                <a:lnTo>
                  <a:pt x="39450" y="22821"/>
                </a:lnTo>
                <a:lnTo>
                  <a:pt x="37198" y="26885"/>
                </a:lnTo>
                <a:lnTo>
                  <a:pt x="30175" y="30302"/>
                </a:lnTo>
                <a:lnTo>
                  <a:pt x="26758" y="30899"/>
                </a:lnTo>
                <a:lnTo>
                  <a:pt x="41555" y="30899"/>
                </a:lnTo>
                <a:lnTo>
                  <a:pt x="47421" y="27393"/>
                </a:lnTo>
                <a:lnTo>
                  <a:pt x="49783" y="22821"/>
                </a:lnTo>
                <a:lnTo>
                  <a:pt x="49783" y="11582"/>
                </a:lnTo>
                <a:lnTo>
                  <a:pt x="47663" y="7569"/>
                </a:lnTo>
                <a:lnTo>
                  <a:pt x="41815" y="3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0468088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50" y="0"/>
                </a:moveTo>
                <a:lnTo>
                  <a:pt x="31521" y="0"/>
                </a:lnTo>
                <a:lnTo>
                  <a:pt x="11760" y="45339"/>
                </a:lnTo>
                <a:lnTo>
                  <a:pt x="8650" y="52374"/>
                </a:lnTo>
                <a:lnTo>
                  <a:pt x="6705" y="56311"/>
                </a:lnTo>
                <a:lnTo>
                  <a:pt x="5311" y="58039"/>
                </a:lnTo>
                <a:lnTo>
                  <a:pt x="4267" y="59372"/>
                </a:lnTo>
                <a:lnTo>
                  <a:pt x="2451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96" y="62217"/>
                </a:lnTo>
                <a:lnTo>
                  <a:pt x="18796" y="60540"/>
                </a:lnTo>
                <a:lnTo>
                  <a:pt x="16573" y="60363"/>
                </a:lnTo>
                <a:lnTo>
                  <a:pt x="15062" y="60096"/>
                </a:lnTo>
                <a:lnTo>
                  <a:pt x="12966" y="59118"/>
                </a:lnTo>
                <a:lnTo>
                  <a:pt x="12331" y="58039"/>
                </a:lnTo>
                <a:lnTo>
                  <a:pt x="12331" y="55714"/>
                </a:lnTo>
                <a:lnTo>
                  <a:pt x="12547" y="54648"/>
                </a:lnTo>
                <a:lnTo>
                  <a:pt x="13004" y="53314"/>
                </a:lnTo>
                <a:lnTo>
                  <a:pt x="13500" y="51968"/>
                </a:lnTo>
                <a:lnTo>
                  <a:pt x="17449" y="42227"/>
                </a:lnTo>
                <a:lnTo>
                  <a:pt x="52375" y="42227"/>
                </a:lnTo>
                <a:lnTo>
                  <a:pt x="50687" y="38481"/>
                </a:lnTo>
                <a:lnTo>
                  <a:pt x="19113" y="38481"/>
                </a:lnTo>
                <a:lnTo>
                  <a:pt x="29921" y="13017"/>
                </a:lnTo>
                <a:lnTo>
                  <a:pt x="39215" y="13017"/>
                </a:lnTo>
                <a:lnTo>
                  <a:pt x="33350" y="0"/>
                </a:lnTo>
                <a:close/>
              </a:path>
              <a:path w="66040" h="62229">
                <a:moveTo>
                  <a:pt x="52375" y="42227"/>
                </a:moveTo>
                <a:lnTo>
                  <a:pt x="42240" y="42227"/>
                </a:lnTo>
                <a:lnTo>
                  <a:pt x="46723" y="52374"/>
                </a:lnTo>
                <a:lnTo>
                  <a:pt x="47155" y="53581"/>
                </a:lnTo>
                <a:lnTo>
                  <a:pt x="47724" y="55714"/>
                </a:lnTo>
                <a:lnTo>
                  <a:pt x="47849" y="56311"/>
                </a:lnTo>
                <a:lnTo>
                  <a:pt x="47917" y="58470"/>
                </a:lnTo>
                <a:lnTo>
                  <a:pt x="47523" y="59321"/>
                </a:lnTo>
                <a:lnTo>
                  <a:pt x="46723" y="59690"/>
                </a:lnTo>
                <a:lnTo>
                  <a:pt x="45935" y="60020"/>
                </a:lnTo>
                <a:lnTo>
                  <a:pt x="44132" y="60312"/>
                </a:lnTo>
                <a:lnTo>
                  <a:pt x="41363" y="60540"/>
                </a:lnTo>
                <a:lnTo>
                  <a:pt x="41363" y="62217"/>
                </a:lnTo>
                <a:lnTo>
                  <a:pt x="65455" y="62217"/>
                </a:lnTo>
                <a:lnTo>
                  <a:pt x="65455" y="60540"/>
                </a:lnTo>
                <a:lnTo>
                  <a:pt x="63246" y="60248"/>
                </a:lnTo>
                <a:lnTo>
                  <a:pt x="61645" y="59690"/>
                </a:lnTo>
                <a:lnTo>
                  <a:pt x="60680" y="58877"/>
                </a:lnTo>
                <a:lnTo>
                  <a:pt x="59779" y="58039"/>
                </a:lnTo>
                <a:lnTo>
                  <a:pt x="58496" y="55867"/>
                </a:lnTo>
                <a:lnTo>
                  <a:pt x="56763" y="51968"/>
                </a:lnTo>
                <a:lnTo>
                  <a:pt x="52375" y="42227"/>
                </a:lnTo>
                <a:close/>
              </a:path>
              <a:path w="66040" h="62229">
                <a:moveTo>
                  <a:pt x="39215" y="13017"/>
                </a:moveTo>
                <a:lnTo>
                  <a:pt x="29921" y="13017"/>
                </a:lnTo>
                <a:lnTo>
                  <a:pt x="40894" y="38481"/>
                </a:lnTo>
                <a:lnTo>
                  <a:pt x="50687" y="38481"/>
                </a:lnTo>
                <a:lnTo>
                  <a:pt x="39215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800" y="422579"/>
            <a:ext cx="10457799" cy="564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08058"/>
            <a:ext cx="10680700" cy="2016125"/>
          </a:xfrm>
          <a:custGeom>
            <a:avLst/>
            <a:gdLst/>
            <a:ahLst/>
            <a:cxnLst/>
            <a:rect l="l" t="t" r="r" b="b"/>
            <a:pathLst>
              <a:path w="10680700" h="2016125">
                <a:moveTo>
                  <a:pt x="0" y="2015998"/>
                </a:moveTo>
                <a:lnTo>
                  <a:pt x="10680700" y="2015998"/>
                </a:lnTo>
                <a:lnTo>
                  <a:pt x="10680700" y="0"/>
                </a:lnTo>
                <a:lnTo>
                  <a:pt x="0" y="0"/>
                </a:lnTo>
                <a:lnTo>
                  <a:pt x="0" y="2015998"/>
                </a:lnTo>
                <a:close/>
              </a:path>
            </a:pathLst>
          </a:custGeom>
          <a:solidFill>
            <a:srgbClr val="796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05"/>
            <a:ext cx="10680700" cy="5468620"/>
          </a:xfrm>
          <a:custGeom>
            <a:avLst/>
            <a:gdLst/>
            <a:ahLst/>
            <a:cxnLst/>
            <a:rect l="l" t="t" r="r" b="b"/>
            <a:pathLst>
              <a:path w="10680700" h="5468620">
                <a:moveTo>
                  <a:pt x="0" y="5468505"/>
                </a:moveTo>
                <a:lnTo>
                  <a:pt x="10680700" y="5468505"/>
                </a:lnTo>
                <a:lnTo>
                  <a:pt x="10680700" y="0"/>
                </a:lnTo>
                <a:lnTo>
                  <a:pt x="0" y="0"/>
                </a:lnTo>
                <a:lnTo>
                  <a:pt x="0" y="5468505"/>
                </a:lnTo>
                <a:close/>
              </a:path>
            </a:pathLst>
          </a:custGeom>
          <a:solidFill>
            <a:srgbClr val="A58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8171" y="1491640"/>
            <a:ext cx="3209925" cy="1055370"/>
          </a:xfrm>
          <a:custGeom>
            <a:avLst/>
            <a:gdLst/>
            <a:ahLst/>
            <a:cxnLst/>
            <a:rect l="l" t="t" r="r" b="b"/>
            <a:pathLst>
              <a:path w="3209925" h="1055370">
                <a:moveTo>
                  <a:pt x="2184438" y="0"/>
                </a:moveTo>
                <a:lnTo>
                  <a:pt x="0" y="1002436"/>
                </a:lnTo>
                <a:lnTo>
                  <a:pt x="0" y="1003465"/>
                </a:lnTo>
                <a:lnTo>
                  <a:pt x="54736" y="1055319"/>
                </a:lnTo>
                <a:lnTo>
                  <a:pt x="2183612" y="77343"/>
                </a:lnTo>
                <a:lnTo>
                  <a:pt x="2344138" y="77343"/>
                </a:lnTo>
                <a:lnTo>
                  <a:pt x="2184438" y="0"/>
                </a:lnTo>
                <a:close/>
              </a:path>
              <a:path w="3209925" h="1055370">
                <a:moveTo>
                  <a:pt x="2344138" y="77343"/>
                </a:moveTo>
                <a:lnTo>
                  <a:pt x="2183612" y="77343"/>
                </a:lnTo>
                <a:lnTo>
                  <a:pt x="3127984" y="536346"/>
                </a:lnTo>
                <a:lnTo>
                  <a:pt x="3209721" y="496544"/>
                </a:lnTo>
                <a:lnTo>
                  <a:pt x="2344138" y="77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6659" y="1491550"/>
            <a:ext cx="2484120" cy="712470"/>
          </a:xfrm>
          <a:custGeom>
            <a:avLst/>
            <a:gdLst/>
            <a:ahLst/>
            <a:cxnLst/>
            <a:rect l="l" t="t" r="r" b="b"/>
            <a:pathLst>
              <a:path w="2484120" h="712469">
                <a:moveTo>
                  <a:pt x="1456740" y="0"/>
                </a:moveTo>
                <a:lnTo>
                  <a:pt x="0" y="659345"/>
                </a:lnTo>
                <a:lnTo>
                  <a:pt x="55244" y="711911"/>
                </a:lnTo>
                <a:lnTo>
                  <a:pt x="1455804" y="77372"/>
                </a:lnTo>
                <a:lnTo>
                  <a:pt x="1440484" y="69926"/>
                </a:lnTo>
                <a:lnTo>
                  <a:pt x="1601255" y="69926"/>
                </a:lnTo>
                <a:lnTo>
                  <a:pt x="1456740" y="0"/>
                </a:lnTo>
                <a:close/>
              </a:path>
              <a:path w="2484120" h="712469">
                <a:moveTo>
                  <a:pt x="1601255" y="69926"/>
                </a:moveTo>
                <a:lnTo>
                  <a:pt x="1440484" y="69926"/>
                </a:lnTo>
                <a:lnTo>
                  <a:pt x="1471510" y="70256"/>
                </a:lnTo>
                <a:lnTo>
                  <a:pt x="1455804" y="77372"/>
                </a:lnTo>
                <a:lnTo>
                  <a:pt x="2400338" y="536448"/>
                </a:lnTo>
                <a:lnTo>
                  <a:pt x="2483866" y="496633"/>
                </a:lnTo>
                <a:lnTo>
                  <a:pt x="1601255" y="69926"/>
                </a:lnTo>
                <a:close/>
              </a:path>
              <a:path w="2484120" h="712469">
                <a:moveTo>
                  <a:pt x="1440484" y="69926"/>
                </a:moveTo>
                <a:lnTo>
                  <a:pt x="1455804" y="77372"/>
                </a:lnTo>
                <a:lnTo>
                  <a:pt x="1471510" y="70256"/>
                </a:lnTo>
                <a:lnTo>
                  <a:pt x="1440484" y="699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9723" y="1433268"/>
            <a:ext cx="1503045" cy="696595"/>
          </a:xfrm>
          <a:custGeom>
            <a:avLst/>
            <a:gdLst/>
            <a:ahLst/>
            <a:cxnLst/>
            <a:rect l="l" t="t" r="r" b="b"/>
            <a:pathLst>
              <a:path w="1503045" h="696594">
                <a:moveTo>
                  <a:pt x="1421091" y="0"/>
                </a:moveTo>
                <a:lnTo>
                  <a:pt x="0" y="643674"/>
                </a:lnTo>
                <a:lnTo>
                  <a:pt x="55321" y="696226"/>
                </a:lnTo>
                <a:lnTo>
                  <a:pt x="1502854" y="42075"/>
                </a:lnTo>
                <a:lnTo>
                  <a:pt x="1421091" y="0"/>
                </a:lnTo>
                <a:close/>
              </a:path>
            </a:pathLst>
          </a:custGeom>
          <a:solidFill>
            <a:srgbClr val="FFD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8172" y="1431536"/>
            <a:ext cx="1507490" cy="696595"/>
          </a:xfrm>
          <a:custGeom>
            <a:avLst/>
            <a:gdLst/>
            <a:ahLst/>
            <a:cxnLst/>
            <a:rect l="l" t="t" r="r" b="b"/>
            <a:pathLst>
              <a:path w="1507490" h="696594">
                <a:moveTo>
                  <a:pt x="1425168" y="0"/>
                </a:moveTo>
                <a:lnTo>
                  <a:pt x="0" y="641921"/>
                </a:lnTo>
                <a:lnTo>
                  <a:pt x="51879" y="696226"/>
                </a:lnTo>
                <a:lnTo>
                  <a:pt x="1506956" y="42062"/>
                </a:lnTo>
                <a:lnTo>
                  <a:pt x="1425168" y="0"/>
                </a:lnTo>
                <a:close/>
              </a:path>
            </a:pathLst>
          </a:custGeom>
          <a:solidFill>
            <a:srgbClr val="FFD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96922" y="1491545"/>
            <a:ext cx="2898140" cy="745490"/>
          </a:xfrm>
          <a:custGeom>
            <a:avLst/>
            <a:gdLst/>
            <a:ahLst/>
            <a:cxnLst/>
            <a:rect l="l" t="t" r="r" b="b"/>
            <a:pathLst>
              <a:path w="2898140" h="745489">
                <a:moveTo>
                  <a:pt x="1615643" y="77419"/>
                </a:moveTo>
                <a:lnTo>
                  <a:pt x="1456169" y="77419"/>
                </a:lnTo>
                <a:lnTo>
                  <a:pt x="2819450" y="745286"/>
                </a:lnTo>
                <a:lnTo>
                  <a:pt x="2897632" y="703783"/>
                </a:lnTo>
                <a:lnTo>
                  <a:pt x="1615643" y="77419"/>
                </a:lnTo>
                <a:close/>
              </a:path>
              <a:path w="2898140" h="745489">
                <a:moveTo>
                  <a:pt x="1457248" y="0"/>
                </a:moveTo>
                <a:lnTo>
                  <a:pt x="0" y="659345"/>
                </a:lnTo>
                <a:lnTo>
                  <a:pt x="55422" y="711911"/>
                </a:lnTo>
                <a:lnTo>
                  <a:pt x="1456169" y="77419"/>
                </a:lnTo>
                <a:lnTo>
                  <a:pt x="1615643" y="77419"/>
                </a:lnTo>
                <a:lnTo>
                  <a:pt x="14572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3483" y="2759312"/>
            <a:ext cx="543560" cy="547370"/>
          </a:xfrm>
          <a:custGeom>
            <a:avLst/>
            <a:gdLst/>
            <a:ahLst/>
            <a:cxnLst/>
            <a:rect l="l" t="t" r="r" b="b"/>
            <a:pathLst>
              <a:path w="543560" h="547370">
                <a:moveTo>
                  <a:pt x="282153" y="0"/>
                </a:moveTo>
                <a:lnTo>
                  <a:pt x="232551" y="3599"/>
                </a:lnTo>
                <a:lnTo>
                  <a:pt x="185770" y="14931"/>
                </a:lnTo>
                <a:lnTo>
                  <a:pt x="142563" y="33488"/>
                </a:lnTo>
                <a:lnTo>
                  <a:pt x="103682" y="58761"/>
                </a:lnTo>
                <a:lnTo>
                  <a:pt x="69878" y="90242"/>
                </a:lnTo>
                <a:lnTo>
                  <a:pt x="41905" y="127422"/>
                </a:lnTo>
                <a:lnTo>
                  <a:pt x="20513" y="169793"/>
                </a:lnTo>
                <a:lnTo>
                  <a:pt x="6457" y="216846"/>
                </a:lnTo>
                <a:lnTo>
                  <a:pt x="0" y="268062"/>
                </a:lnTo>
                <a:lnTo>
                  <a:pt x="2066" y="317006"/>
                </a:lnTo>
                <a:lnTo>
                  <a:pt x="12160" y="363009"/>
                </a:lnTo>
                <a:lnTo>
                  <a:pt x="29787" y="405403"/>
                </a:lnTo>
                <a:lnTo>
                  <a:pt x="54451" y="443521"/>
                </a:lnTo>
                <a:lnTo>
                  <a:pt x="85657" y="476694"/>
                </a:lnTo>
                <a:lnTo>
                  <a:pt x="122908" y="504253"/>
                </a:lnTo>
                <a:lnTo>
                  <a:pt x="165711" y="525530"/>
                </a:lnTo>
                <a:lnTo>
                  <a:pt x="213568" y="539858"/>
                </a:lnTo>
                <a:lnTo>
                  <a:pt x="263181" y="546978"/>
                </a:lnTo>
                <a:lnTo>
                  <a:pt x="310129" y="546863"/>
                </a:lnTo>
                <a:lnTo>
                  <a:pt x="353990" y="539858"/>
                </a:lnTo>
                <a:lnTo>
                  <a:pt x="394343" y="526304"/>
                </a:lnTo>
                <a:lnTo>
                  <a:pt x="430766" y="506547"/>
                </a:lnTo>
                <a:lnTo>
                  <a:pt x="462837" y="480929"/>
                </a:lnTo>
                <a:lnTo>
                  <a:pt x="490135" y="449793"/>
                </a:lnTo>
                <a:lnTo>
                  <a:pt x="490845" y="448626"/>
                </a:lnTo>
                <a:lnTo>
                  <a:pt x="298072" y="448626"/>
                </a:lnTo>
                <a:lnTo>
                  <a:pt x="238816" y="443516"/>
                </a:lnTo>
                <a:lnTo>
                  <a:pt x="199972" y="428473"/>
                </a:lnTo>
                <a:lnTo>
                  <a:pt x="167339" y="404480"/>
                </a:lnTo>
                <a:lnTo>
                  <a:pt x="142046" y="372697"/>
                </a:lnTo>
                <a:lnTo>
                  <a:pt x="125224" y="334287"/>
                </a:lnTo>
                <a:lnTo>
                  <a:pt x="118001" y="290412"/>
                </a:lnTo>
                <a:lnTo>
                  <a:pt x="121506" y="242233"/>
                </a:lnTo>
                <a:lnTo>
                  <a:pt x="149447" y="171979"/>
                </a:lnTo>
                <a:lnTo>
                  <a:pt x="177836" y="139991"/>
                </a:lnTo>
                <a:lnTo>
                  <a:pt x="212059" y="117076"/>
                </a:lnTo>
                <a:lnTo>
                  <a:pt x="250076" y="103744"/>
                </a:lnTo>
                <a:lnTo>
                  <a:pt x="289843" y="100509"/>
                </a:lnTo>
                <a:lnTo>
                  <a:pt x="498756" y="100509"/>
                </a:lnTo>
                <a:lnTo>
                  <a:pt x="494427" y="95231"/>
                </a:lnTo>
                <a:lnTo>
                  <a:pt x="441915" y="48506"/>
                </a:lnTo>
                <a:lnTo>
                  <a:pt x="408219" y="28954"/>
                </a:lnTo>
                <a:lnTo>
                  <a:pt x="372007" y="14296"/>
                </a:lnTo>
                <a:lnTo>
                  <a:pt x="333824" y="4642"/>
                </a:lnTo>
                <a:lnTo>
                  <a:pt x="282153" y="0"/>
                </a:lnTo>
                <a:close/>
              </a:path>
              <a:path w="543560" h="547370">
                <a:moveTo>
                  <a:pt x="543159" y="250907"/>
                </a:moveTo>
                <a:lnTo>
                  <a:pt x="278948" y="250907"/>
                </a:lnTo>
                <a:lnTo>
                  <a:pt x="278948" y="342805"/>
                </a:lnTo>
                <a:lnTo>
                  <a:pt x="417022" y="342805"/>
                </a:lnTo>
                <a:lnTo>
                  <a:pt x="416222" y="349409"/>
                </a:lnTo>
                <a:lnTo>
                  <a:pt x="414736" y="355174"/>
                </a:lnTo>
                <a:lnTo>
                  <a:pt x="413949" y="359505"/>
                </a:lnTo>
                <a:lnTo>
                  <a:pt x="412526" y="363874"/>
                </a:lnTo>
                <a:lnTo>
                  <a:pt x="410977" y="368243"/>
                </a:lnTo>
                <a:lnTo>
                  <a:pt x="386818" y="407874"/>
                </a:lnTo>
                <a:lnTo>
                  <a:pt x="348294" y="435707"/>
                </a:lnTo>
                <a:lnTo>
                  <a:pt x="298072" y="448626"/>
                </a:lnTo>
                <a:lnTo>
                  <a:pt x="490845" y="448626"/>
                </a:lnTo>
                <a:lnTo>
                  <a:pt x="512238" y="413483"/>
                </a:lnTo>
                <a:lnTo>
                  <a:pt x="528724" y="372342"/>
                </a:lnTo>
                <a:lnTo>
                  <a:pt x="539171" y="326714"/>
                </a:lnTo>
                <a:lnTo>
                  <a:pt x="543159" y="276942"/>
                </a:lnTo>
                <a:lnTo>
                  <a:pt x="543159" y="250907"/>
                </a:lnTo>
                <a:close/>
              </a:path>
              <a:path w="543560" h="547370">
                <a:moveTo>
                  <a:pt x="498756" y="100509"/>
                </a:moveTo>
                <a:lnTo>
                  <a:pt x="289843" y="100509"/>
                </a:lnTo>
                <a:lnTo>
                  <a:pt x="329320" y="107880"/>
                </a:lnTo>
                <a:lnTo>
                  <a:pt x="366463" y="126371"/>
                </a:lnTo>
                <a:lnTo>
                  <a:pt x="403711" y="159444"/>
                </a:lnTo>
                <a:lnTo>
                  <a:pt x="425887" y="189300"/>
                </a:lnTo>
                <a:lnTo>
                  <a:pt x="513479" y="119869"/>
                </a:lnTo>
                <a:lnTo>
                  <a:pt x="504259" y="107220"/>
                </a:lnTo>
                <a:lnTo>
                  <a:pt x="498756" y="100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99145" y="2762482"/>
            <a:ext cx="563880" cy="543560"/>
          </a:xfrm>
          <a:custGeom>
            <a:avLst/>
            <a:gdLst/>
            <a:ahLst/>
            <a:cxnLst/>
            <a:rect l="l" t="t" r="r" b="b"/>
            <a:pathLst>
              <a:path w="563880" h="543560">
                <a:moveTo>
                  <a:pt x="281567" y="0"/>
                </a:moveTo>
                <a:lnTo>
                  <a:pt x="228600" y="4392"/>
                </a:lnTo>
                <a:lnTo>
                  <a:pt x="181045" y="16185"/>
                </a:lnTo>
                <a:lnTo>
                  <a:pt x="137438" y="35781"/>
                </a:lnTo>
                <a:lnTo>
                  <a:pt x="98516" y="62366"/>
                </a:lnTo>
                <a:lnTo>
                  <a:pt x="65017" y="95124"/>
                </a:lnTo>
                <a:lnTo>
                  <a:pt x="37678" y="133241"/>
                </a:lnTo>
                <a:lnTo>
                  <a:pt x="17237" y="175903"/>
                </a:lnTo>
                <a:lnTo>
                  <a:pt x="4432" y="222294"/>
                </a:lnTo>
                <a:lnTo>
                  <a:pt x="0" y="271600"/>
                </a:lnTo>
                <a:lnTo>
                  <a:pt x="3028" y="312360"/>
                </a:lnTo>
                <a:lnTo>
                  <a:pt x="12025" y="351773"/>
                </a:lnTo>
                <a:lnTo>
                  <a:pt x="26858" y="389299"/>
                </a:lnTo>
                <a:lnTo>
                  <a:pt x="47396" y="424394"/>
                </a:lnTo>
                <a:lnTo>
                  <a:pt x="76683" y="459999"/>
                </a:lnTo>
                <a:lnTo>
                  <a:pt x="110755" y="489646"/>
                </a:lnTo>
                <a:lnTo>
                  <a:pt x="149112" y="513058"/>
                </a:lnTo>
                <a:lnTo>
                  <a:pt x="191259" y="529958"/>
                </a:lnTo>
                <a:lnTo>
                  <a:pt x="236697" y="540067"/>
                </a:lnTo>
                <a:lnTo>
                  <a:pt x="284929" y="543110"/>
                </a:lnTo>
                <a:lnTo>
                  <a:pt x="335457" y="538808"/>
                </a:lnTo>
                <a:lnTo>
                  <a:pt x="379307" y="527953"/>
                </a:lnTo>
                <a:lnTo>
                  <a:pt x="419680" y="510590"/>
                </a:lnTo>
                <a:lnTo>
                  <a:pt x="456082" y="487385"/>
                </a:lnTo>
                <a:lnTo>
                  <a:pt x="488016" y="459004"/>
                </a:lnTo>
                <a:lnTo>
                  <a:pt x="504545" y="438846"/>
                </a:lnTo>
                <a:lnTo>
                  <a:pt x="281978" y="438846"/>
                </a:lnTo>
                <a:lnTo>
                  <a:pt x="240553" y="433689"/>
                </a:lnTo>
                <a:lnTo>
                  <a:pt x="202041" y="418766"/>
                </a:lnTo>
                <a:lnTo>
                  <a:pt x="168267" y="394896"/>
                </a:lnTo>
                <a:lnTo>
                  <a:pt x="141058" y="362900"/>
                </a:lnTo>
                <a:lnTo>
                  <a:pt x="122312" y="320270"/>
                </a:lnTo>
                <a:lnTo>
                  <a:pt x="115862" y="271600"/>
                </a:lnTo>
                <a:lnTo>
                  <a:pt x="117034" y="246349"/>
                </a:lnTo>
                <a:lnTo>
                  <a:pt x="129756" y="200732"/>
                </a:lnTo>
                <a:lnTo>
                  <a:pt x="168163" y="147914"/>
                </a:lnTo>
                <a:lnTo>
                  <a:pt x="201764" y="123808"/>
                </a:lnTo>
                <a:lnTo>
                  <a:pt x="240242" y="108806"/>
                </a:lnTo>
                <a:lnTo>
                  <a:pt x="281978" y="103642"/>
                </a:lnTo>
                <a:lnTo>
                  <a:pt x="505219" y="103642"/>
                </a:lnTo>
                <a:lnTo>
                  <a:pt x="495766" y="90967"/>
                </a:lnTo>
                <a:lnTo>
                  <a:pt x="462059" y="59441"/>
                </a:lnTo>
                <a:lnTo>
                  <a:pt x="423071" y="34063"/>
                </a:lnTo>
                <a:lnTo>
                  <a:pt x="379517" y="15353"/>
                </a:lnTo>
                <a:lnTo>
                  <a:pt x="332111" y="3825"/>
                </a:lnTo>
                <a:lnTo>
                  <a:pt x="281567" y="0"/>
                </a:lnTo>
                <a:close/>
              </a:path>
              <a:path w="563880" h="543560">
                <a:moveTo>
                  <a:pt x="505219" y="103642"/>
                </a:moveTo>
                <a:lnTo>
                  <a:pt x="281978" y="103642"/>
                </a:lnTo>
                <a:lnTo>
                  <a:pt x="323339" y="108806"/>
                </a:lnTo>
                <a:lnTo>
                  <a:pt x="361627" y="123808"/>
                </a:lnTo>
                <a:lnTo>
                  <a:pt x="395165" y="147914"/>
                </a:lnTo>
                <a:lnTo>
                  <a:pt x="422275" y="180389"/>
                </a:lnTo>
                <a:lnTo>
                  <a:pt x="441686" y="222722"/>
                </a:lnTo>
                <a:lnTo>
                  <a:pt x="448297" y="271600"/>
                </a:lnTo>
                <a:lnTo>
                  <a:pt x="446631" y="296588"/>
                </a:lnTo>
                <a:lnTo>
                  <a:pt x="433541" y="342441"/>
                </a:lnTo>
                <a:lnTo>
                  <a:pt x="395165" y="394896"/>
                </a:lnTo>
                <a:lnTo>
                  <a:pt x="361627" y="418766"/>
                </a:lnTo>
                <a:lnTo>
                  <a:pt x="323339" y="433689"/>
                </a:lnTo>
                <a:lnTo>
                  <a:pt x="281978" y="438846"/>
                </a:lnTo>
                <a:lnTo>
                  <a:pt x="504545" y="438846"/>
                </a:lnTo>
                <a:lnTo>
                  <a:pt x="536530" y="389299"/>
                </a:lnTo>
                <a:lnTo>
                  <a:pt x="552061" y="349454"/>
                </a:lnTo>
                <a:lnTo>
                  <a:pt x="561171" y="307021"/>
                </a:lnTo>
                <a:lnTo>
                  <a:pt x="563337" y="262737"/>
                </a:lnTo>
                <a:lnTo>
                  <a:pt x="558063" y="217269"/>
                </a:lnTo>
                <a:lnTo>
                  <a:pt x="544482" y="170399"/>
                </a:lnTo>
                <a:lnTo>
                  <a:pt x="523479" y="128126"/>
                </a:lnTo>
                <a:lnTo>
                  <a:pt x="505219" y="1036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51725" y="3195015"/>
            <a:ext cx="278765" cy="99060"/>
          </a:xfrm>
          <a:custGeom>
            <a:avLst/>
            <a:gdLst/>
            <a:ahLst/>
            <a:cxnLst/>
            <a:rect l="l" t="t" r="r" b="b"/>
            <a:pathLst>
              <a:path w="278764" h="99060">
                <a:moveTo>
                  <a:pt x="0" y="99060"/>
                </a:moveTo>
                <a:lnTo>
                  <a:pt x="278256" y="99060"/>
                </a:lnTo>
                <a:lnTo>
                  <a:pt x="278256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51725" y="2773375"/>
            <a:ext cx="112395" cy="421640"/>
          </a:xfrm>
          <a:custGeom>
            <a:avLst/>
            <a:gdLst/>
            <a:ahLst/>
            <a:cxnLst/>
            <a:rect l="l" t="t" r="r" b="b"/>
            <a:pathLst>
              <a:path w="112395" h="421639">
                <a:moveTo>
                  <a:pt x="0" y="421639"/>
                </a:moveTo>
                <a:lnTo>
                  <a:pt x="111975" y="421639"/>
                </a:lnTo>
                <a:lnTo>
                  <a:pt x="111975" y="0"/>
                </a:lnTo>
                <a:lnTo>
                  <a:pt x="0" y="0"/>
                </a:lnTo>
                <a:lnTo>
                  <a:pt x="0" y="421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31179" y="3080715"/>
            <a:ext cx="112395" cy="213360"/>
          </a:xfrm>
          <a:custGeom>
            <a:avLst/>
            <a:gdLst/>
            <a:ahLst/>
            <a:cxnLst/>
            <a:rect l="l" t="t" r="r" b="b"/>
            <a:pathLst>
              <a:path w="112395" h="213360">
                <a:moveTo>
                  <a:pt x="0" y="213360"/>
                </a:moveTo>
                <a:lnTo>
                  <a:pt x="112039" y="213360"/>
                </a:lnTo>
                <a:lnTo>
                  <a:pt x="11203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1179" y="2986735"/>
            <a:ext cx="284480" cy="93980"/>
          </a:xfrm>
          <a:custGeom>
            <a:avLst/>
            <a:gdLst/>
            <a:ahLst/>
            <a:cxnLst/>
            <a:rect l="l" t="t" r="r" b="b"/>
            <a:pathLst>
              <a:path w="284479" h="93980">
                <a:moveTo>
                  <a:pt x="0" y="93979"/>
                </a:moveTo>
                <a:lnTo>
                  <a:pt x="284302" y="93979"/>
                </a:lnTo>
                <a:lnTo>
                  <a:pt x="284302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31179" y="2868625"/>
            <a:ext cx="112395" cy="118110"/>
          </a:xfrm>
          <a:custGeom>
            <a:avLst/>
            <a:gdLst/>
            <a:ahLst/>
            <a:cxnLst/>
            <a:rect l="l" t="t" r="r" b="b"/>
            <a:pathLst>
              <a:path w="112395" h="118110">
                <a:moveTo>
                  <a:pt x="0" y="118110"/>
                </a:moveTo>
                <a:lnTo>
                  <a:pt x="112039" y="118110"/>
                </a:lnTo>
                <a:lnTo>
                  <a:pt x="112039" y="0"/>
                </a:lnTo>
                <a:lnTo>
                  <a:pt x="0" y="0"/>
                </a:lnTo>
                <a:lnTo>
                  <a:pt x="0" y="118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31179" y="2773375"/>
            <a:ext cx="290830" cy="95250"/>
          </a:xfrm>
          <a:custGeom>
            <a:avLst/>
            <a:gdLst/>
            <a:ahLst/>
            <a:cxnLst/>
            <a:rect l="l" t="t" r="r" b="b"/>
            <a:pathLst>
              <a:path w="290829" h="95250">
                <a:moveTo>
                  <a:pt x="0" y="95250"/>
                </a:moveTo>
                <a:lnTo>
                  <a:pt x="290220" y="95250"/>
                </a:lnTo>
                <a:lnTo>
                  <a:pt x="29022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92868" y="3075635"/>
            <a:ext cx="111760" cy="218440"/>
          </a:xfrm>
          <a:custGeom>
            <a:avLst/>
            <a:gdLst/>
            <a:ahLst/>
            <a:cxnLst/>
            <a:rect l="l" t="t" r="r" b="b"/>
            <a:pathLst>
              <a:path w="111760" h="218439">
                <a:moveTo>
                  <a:pt x="0" y="218439"/>
                </a:moveTo>
                <a:lnTo>
                  <a:pt x="111251" y="218439"/>
                </a:lnTo>
                <a:lnTo>
                  <a:pt x="111251" y="0"/>
                </a:lnTo>
                <a:lnTo>
                  <a:pt x="0" y="0"/>
                </a:lnTo>
                <a:lnTo>
                  <a:pt x="0" y="218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92868" y="2984195"/>
            <a:ext cx="434340" cy="91440"/>
          </a:xfrm>
          <a:custGeom>
            <a:avLst/>
            <a:gdLst/>
            <a:ahLst/>
            <a:cxnLst/>
            <a:rect l="l" t="t" r="r" b="b"/>
            <a:pathLst>
              <a:path w="434339" h="91439">
                <a:moveTo>
                  <a:pt x="0" y="91439"/>
                </a:moveTo>
                <a:lnTo>
                  <a:pt x="433882" y="91439"/>
                </a:lnTo>
                <a:lnTo>
                  <a:pt x="43388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92868" y="2773375"/>
            <a:ext cx="112395" cy="210820"/>
          </a:xfrm>
          <a:custGeom>
            <a:avLst/>
            <a:gdLst/>
            <a:ahLst/>
            <a:cxnLst/>
            <a:rect l="l" t="t" r="r" b="b"/>
            <a:pathLst>
              <a:path w="112395" h="210819">
                <a:moveTo>
                  <a:pt x="0" y="210820"/>
                </a:moveTo>
                <a:lnTo>
                  <a:pt x="112013" y="210820"/>
                </a:lnTo>
                <a:lnTo>
                  <a:pt x="112013" y="0"/>
                </a:lnTo>
                <a:lnTo>
                  <a:pt x="0" y="0"/>
                </a:lnTo>
                <a:lnTo>
                  <a:pt x="0" y="210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14648" y="3076054"/>
            <a:ext cx="112395" cy="218440"/>
          </a:xfrm>
          <a:custGeom>
            <a:avLst/>
            <a:gdLst/>
            <a:ahLst/>
            <a:cxnLst/>
            <a:rect l="l" t="t" r="r" b="b"/>
            <a:pathLst>
              <a:path w="112395" h="218439">
                <a:moveTo>
                  <a:pt x="112102" y="0"/>
                </a:moveTo>
                <a:lnTo>
                  <a:pt x="0" y="0"/>
                </a:lnTo>
                <a:lnTo>
                  <a:pt x="0" y="217944"/>
                </a:lnTo>
                <a:lnTo>
                  <a:pt x="112102" y="217944"/>
                </a:lnTo>
                <a:lnTo>
                  <a:pt x="112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4648" y="2772765"/>
            <a:ext cx="112395" cy="211454"/>
          </a:xfrm>
          <a:custGeom>
            <a:avLst/>
            <a:gdLst/>
            <a:ahLst/>
            <a:cxnLst/>
            <a:rect l="l" t="t" r="r" b="b"/>
            <a:pathLst>
              <a:path w="112395" h="211455">
                <a:moveTo>
                  <a:pt x="112102" y="0"/>
                </a:moveTo>
                <a:lnTo>
                  <a:pt x="0" y="0"/>
                </a:lnTo>
                <a:lnTo>
                  <a:pt x="0" y="211404"/>
                </a:lnTo>
                <a:lnTo>
                  <a:pt x="112102" y="211404"/>
                </a:lnTo>
                <a:lnTo>
                  <a:pt x="112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71431" y="2762482"/>
            <a:ext cx="563880" cy="543560"/>
          </a:xfrm>
          <a:custGeom>
            <a:avLst/>
            <a:gdLst/>
            <a:ahLst/>
            <a:cxnLst/>
            <a:rect l="l" t="t" r="r" b="b"/>
            <a:pathLst>
              <a:path w="563879" h="543560">
                <a:moveTo>
                  <a:pt x="281615" y="0"/>
                </a:moveTo>
                <a:lnTo>
                  <a:pt x="228650" y="4392"/>
                </a:lnTo>
                <a:lnTo>
                  <a:pt x="181105" y="16185"/>
                </a:lnTo>
                <a:lnTo>
                  <a:pt x="137497" y="35781"/>
                </a:lnTo>
                <a:lnTo>
                  <a:pt x="98568" y="62366"/>
                </a:lnTo>
                <a:lnTo>
                  <a:pt x="65057" y="95124"/>
                </a:lnTo>
                <a:lnTo>
                  <a:pt x="37704" y="133241"/>
                </a:lnTo>
                <a:lnTo>
                  <a:pt x="17251" y="175903"/>
                </a:lnTo>
                <a:lnTo>
                  <a:pt x="4436" y="222294"/>
                </a:lnTo>
                <a:lnTo>
                  <a:pt x="0" y="271600"/>
                </a:lnTo>
                <a:lnTo>
                  <a:pt x="3046" y="312360"/>
                </a:lnTo>
                <a:lnTo>
                  <a:pt x="12085" y="351773"/>
                </a:lnTo>
                <a:lnTo>
                  <a:pt x="26965" y="389299"/>
                </a:lnTo>
                <a:lnTo>
                  <a:pt x="47536" y="424394"/>
                </a:lnTo>
                <a:lnTo>
                  <a:pt x="76810" y="459999"/>
                </a:lnTo>
                <a:lnTo>
                  <a:pt x="110872" y="489646"/>
                </a:lnTo>
                <a:lnTo>
                  <a:pt x="149225" y="513058"/>
                </a:lnTo>
                <a:lnTo>
                  <a:pt x="191369" y="529958"/>
                </a:lnTo>
                <a:lnTo>
                  <a:pt x="236805" y="540067"/>
                </a:lnTo>
                <a:lnTo>
                  <a:pt x="285034" y="543110"/>
                </a:lnTo>
                <a:lnTo>
                  <a:pt x="335559" y="538808"/>
                </a:lnTo>
                <a:lnTo>
                  <a:pt x="379411" y="527953"/>
                </a:lnTo>
                <a:lnTo>
                  <a:pt x="419784" y="510590"/>
                </a:lnTo>
                <a:lnTo>
                  <a:pt x="456184" y="487385"/>
                </a:lnTo>
                <a:lnTo>
                  <a:pt x="488116" y="459004"/>
                </a:lnTo>
                <a:lnTo>
                  <a:pt x="504645" y="438846"/>
                </a:lnTo>
                <a:lnTo>
                  <a:pt x="282067" y="438846"/>
                </a:lnTo>
                <a:lnTo>
                  <a:pt x="240616" y="433689"/>
                </a:lnTo>
                <a:lnTo>
                  <a:pt x="202104" y="418766"/>
                </a:lnTo>
                <a:lnTo>
                  <a:pt x="168331" y="394896"/>
                </a:lnTo>
                <a:lnTo>
                  <a:pt x="141097" y="362900"/>
                </a:lnTo>
                <a:lnTo>
                  <a:pt x="122310" y="320270"/>
                </a:lnTo>
                <a:lnTo>
                  <a:pt x="115811" y="271600"/>
                </a:lnTo>
                <a:lnTo>
                  <a:pt x="117038" y="246349"/>
                </a:lnTo>
                <a:lnTo>
                  <a:pt x="129804" y="200732"/>
                </a:lnTo>
                <a:lnTo>
                  <a:pt x="168234" y="147914"/>
                </a:lnTo>
                <a:lnTo>
                  <a:pt x="201847" y="123808"/>
                </a:lnTo>
                <a:lnTo>
                  <a:pt x="240327" y="108806"/>
                </a:lnTo>
                <a:lnTo>
                  <a:pt x="282067" y="103642"/>
                </a:lnTo>
                <a:lnTo>
                  <a:pt x="505314" y="103642"/>
                </a:lnTo>
                <a:lnTo>
                  <a:pt x="495854" y="90967"/>
                </a:lnTo>
                <a:lnTo>
                  <a:pt x="462130" y="59441"/>
                </a:lnTo>
                <a:lnTo>
                  <a:pt x="423131" y="34063"/>
                </a:lnTo>
                <a:lnTo>
                  <a:pt x="379569" y="15353"/>
                </a:lnTo>
                <a:lnTo>
                  <a:pt x="332159" y="3825"/>
                </a:lnTo>
                <a:lnTo>
                  <a:pt x="281615" y="0"/>
                </a:lnTo>
                <a:close/>
              </a:path>
              <a:path w="563879" h="543560">
                <a:moveTo>
                  <a:pt x="505314" y="103642"/>
                </a:moveTo>
                <a:lnTo>
                  <a:pt x="282067" y="103642"/>
                </a:lnTo>
                <a:lnTo>
                  <a:pt x="323422" y="108806"/>
                </a:lnTo>
                <a:lnTo>
                  <a:pt x="361692" y="123808"/>
                </a:lnTo>
                <a:lnTo>
                  <a:pt x="395224" y="147914"/>
                </a:lnTo>
                <a:lnTo>
                  <a:pt x="422363" y="180389"/>
                </a:lnTo>
                <a:lnTo>
                  <a:pt x="441747" y="222722"/>
                </a:lnTo>
                <a:lnTo>
                  <a:pt x="448310" y="271600"/>
                </a:lnTo>
                <a:lnTo>
                  <a:pt x="446659" y="296588"/>
                </a:lnTo>
                <a:lnTo>
                  <a:pt x="433629" y="342441"/>
                </a:lnTo>
                <a:lnTo>
                  <a:pt x="395224" y="394896"/>
                </a:lnTo>
                <a:lnTo>
                  <a:pt x="361692" y="418766"/>
                </a:lnTo>
                <a:lnTo>
                  <a:pt x="323422" y="433689"/>
                </a:lnTo>
                <a:lnTo>
                  <a:pt x="282067" y="438846"/>
                </a:lnTo>
                <a:lnTo>
                  <a:pt x="504645" y="438846"/>
                </a:lnTo>
                <a:lnTo>
                  <a:pt x="536632" y="389299"/>
                </a:lnTo>
                <a:lnTo>
                  <a:pt x="552170" y="349454"/>
                </a:lnTo>
                <a:lnTo>
                  <a:pt x="561292" y="307021"/>
                </a:lnTo>
                <a:lnTo>
                  <a:pt x="563476" y="262737"/>
                </a:lnTo>
                <a:lnTo>
                  <a:pt x="558228" y="217269"/>
                </a:lnTo>
                <a:lnTo>
                  <a:pt x="544616" y="170399"/>
                </a:lnTo>
                <a:lnTo>
                  <a:pt x="523587" y="128126"/>
                </a:lnTo>
                <a:lnTo>
                  <a:pt x="505314" y="1036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56431" y="2870428"/>
            <a:ext cx="112395" cy="424180"/>
          </a:xfrm>
          <a:custGeom>
            <a:avLst/>
            <a:gdLst/>
            <a:ahLst/>
            <a:cxnLst/>
            <a:rect l="l" t="t" r="r" b="b"/>
            <a:pathLst>
              <a:path w="112395" h="424179">
                <a:moveTo>
                  <a:pt x="112128" y="0"/>
                </a:moveTo>
                <a:lnTo>
                  <a:pt x="0" y="0"/>
                </a:lnTo>
                <a:lnTo>
                  <a:pt x="0" y="423570"/>
                </a:lnTo>
                <a:lnTo>
                  <a:pt x="112128" y="423570"/>
                </a:lnTo>
                <a:lnTo>
                  <a:pt x="112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48837" y="2772765"/>
            <a:ext cx="329565" cy="99060"/>
          </a:xfrm>
          <a:custGeom>
            <a:avLst/>
            <a:gdLst/>
            <a:ahLst/>
            <a:cxnLst/>
            <a:rect l="l" t="t" r="r" b="b"/>
            <a:pathLst>
              <a:path w="329565" h="99060">
                <a:moveTo>
                  <a:pt x="329501" y="0"/>
                </a:moveTo>
                <a:lnTo>
                  <a:pt x="0" y="0"/>
                </a:lnTo>
                <a:lnTo>
                  <a:pt x="0" y="98463"/>
                </a:lnTo>
                <a:lnTo>
                  <a:pt x="329501" y="97662"/>
                </a:lnTo>
                <a:lnTo>
                  <a:pt x="3295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68559" y="2870828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7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43927" y="3198825"/>
            <a:ext cx="294005" cy="95250"/>
          </a:xfrm>
          <a:custGeom>
            <a:avLst/>
            <a:gdLst/>
            <a:ahLst/>
            <a:cxnLst/>
            <a:rect l="l" t="t" r="r" b="b"/>
            <a:pathLst>
              <a:path w="294004" h="95250">
                <a:moveTo>
                  <a:pt x="0" y="95250"/>
                </a:moveTo>
                <a:lnTo>
                  <a:pt x="293928" y="95250"/>
                </a:lnTo>
                <a:lnTo>
                  <a:pt x="293928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43927" y="3076905"/>
            <a:ext cx="112395" cy="121920"/>
          </a:xfrm>
          <a:custGeom>
            <a:avLst/>
            <a:gdLst/>
            <a:ahLst/>
            <a:cxnLst/>
            <a:rect l="l" t="t" r="r" b="b"/>
            <a:pathLst>
              <a:path w="112395" h="121919">
                <a:moveTo>
                  <a:pt x="0" y="121919"/>
                </a:moveTo>
                <a:lnTo>
                  <a:pt x="112064" y="121919"/>
                </a:lnTo>
                <a:lnTo>
                  <a:pt x="112064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43927" y="2982925"/>
            <a:ext cx="288290" cy="93980"/>
          </a:xfrm>
          <a:custGeom>
            <a:avLst/>
            <a:gdLst/>
            <a:ahLst/>
            <a:cxnLst/>
            <a:rect l="l" t="t" r="r" b="b"/>
            <a:pathLst>
              <a:path w="288290" h="93980">
                <a:moveTo>
                  <a:pt x="0" y="93980"/>
                </a:moveTo>
                <a:lnTo>
                  <a:pt x="287947" y="93980"/>
                </a:lnTo>
                <a:lnTo>
                  <a:pt x="287947" y="0"/>
                </a:lnTo>
                <a:lnTo>
                  <a:pt x="0" y="0"/>
                </a:lnTo>
                <a:lnTo>
                  <a:pt x="0" y="9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43927" y="2867355"/>
            <a:ext cx="112395" cy="115570"/>
          </a:xfrm>
          <a:custGeom>
            <a:avLst/>
            <a:gdLst/>
            <a:ahLst/>
            <a:cxnLst/>
            <a:rect l="l" t="t" r="r" b="b"/>
            <a:pathLst>
              <a:path w="112395" h="115569">
                <a:moveTo>
                  <a:pt x="0" y="115569"/>
                </a:moveTo>
                <a:lnTo>
                  <a:pt x="112064" y="115569"/>
                </a:lnTo>
                <a:lnTo>
                  <a:pt x="112064" y="0"/>
                </a:lnTo>
                <a:lnTo>
                  <a:pt x="0" y="0"/>
                </a:lnTo>
                <a:lnTo>
                  <a:pt x="0" y="115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43927" y="2773375"/>
            <a:ext cx="294005" cy="93980"/>
          </a:xfrm>
          <a:custGeom>
            <a:avLst/>
            <a:gdLst/>
            <a:ahLst/>
            <a:cxnLst/>
            <a:rect l="l" t="t" r="r" b="b"/>
            <a:pathLst>
              <a:path w="294004" h="93980">
                <a:moveTo>
                  <a:pt x="0" y="93980"/>
                </a:moveTo>
                <a:lnTo>
                  <a:pt x="293928" y="93980"/>
                </a:lnTo>
                <a:lnTo>
                  <a:pt x="293928" y="0"/>
                </a:lnTo>
                <a:lnTo>
                  <a:pt x="0" y="0"/>
                </a:lnTo>
                <a:lnTo>
                  <a:pt x="0" y="9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33738" y="3195015"/>
            <a:ext cx="278765" cy="99060"/>
          </a:xfrm>
          <a:custGeom>
            <a:avLst/>
            <a:gdLst/>
            <a:ahLst/>
            <a:cxnLst/>
            <a:rect l="l" t="t" r="r" b="b"/>
            <a:pathLst>
              <a:path w="278765" h="99060">
                <a:moveTo>
                  <a:pt x="0" y="99060"/>
                </a:moveTo>
                <a:lnTo>
                  <a:pt x="278371" y="99060"/>
                </a:lnTo>
                <a:lnTo>
                  <a:pt x="278371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33738" y="2773375"/>
            <a:ext cx="112395" cy="421640"/>
          </a:xfrm>
          <a:custGeom>
            <a:avLst/>
            <a:gdLst/>
            <a:ahLst/>
            <a:cxnLst/>
            <a:rect l="l" t="t" r="r" b="b"/>
            <a:pathLst>
              <a:path w="112395" h="421639">
                <a:moveTo>
                  <a:pt x="0" y="421639"/>
                </a:moveTo>
                <a:lnTo>
                  <a:pt x="112077" y="421639"/>
                </a:lnTo>
                <a:lnTo>
                  <a:pt x="112077" y="0"/>
                </a:lnTo>
                <a:lnTo>
                  <a:pt x="0" y="0"/>
                </a:lnTo>
                <a:lnTo>
                  <a:pt x="0" y="421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34000" y="3731031"/>
            <a:ext cx="251460" cy="276860"/>
          </a:xfrm>
          <a:custGeom>
            <a:avLst/>
            <a:gdLst/>
            <a:ahLst/>
            <a:cxnLst/>
            <a:rect l="l" t="t" r="r" b="b"/>
            <a:pathLst>
              <a:path w="251459" h="276860">
                <a:moveTo>
                  <a:pt x="121056" y="0"/>
                </a:moveTo>
                <a:lnTo>
                  <a:pt x="0" y="0"/>
                </a:lnTo>
                <a:lnTo>
                  <a:pt x="0" y="7708"/>
                </a:lnTo>
                <a:lnTo>
                  <a:pt x="10845" y="8823"/>
                </a:lnTo>
                <a:lnTo>
                  <a:pt x="19578" y="10625"/>
                </a:lnTo>
                <a:lnTo>
                  <a:pt x="37693" y="231000"/>
                </a:lnTo>
                <a:lnTo>
                  <a:pt x="37205" y="241774"/>
                </a:lnTo>
                <a:lnTo>
                  <a:pt x="0" y="268770"/>
                </a:lnTo>
                <a:lnTo>
                  <a:pt x="0" y="276339"/>
                </a:lnTo>
                <a:lnTo>
                  <a:pt x="230416" y="276339"/>
                </a:lnTo>
                <a:lnTo>
                  <a:pt x="235094" y="260108"/>
                </a:lnTo>
                <a:lnTo>
                  <a:pt x="124409" y="260108"/>
                </a:lnTo>
                <a:lnTo>
                  <a:pt x="107924" y="260007"/>
                </a:lnTo>
                <a:lnTo>
                  <a:pt x="81305" y="247726"/>
                </a:lnTo>
                <a:lnTo>
                  <a:pt x="81305" y="42379"/>
                </a:lnTo>
                <a:lnTo>
                  <a:pt x="110204" y="8636"/>
                </a:lnTo>
                <a:lnTo>
                  <a:pt x="121056" y="7708"/>
                </a:lnTo>
                <a:lnTo>
                  <a:pt x="121056" y="0"/>
                </a:lnTo>
                <a:close/>
              </a:path>
              <a:path w="251459" h="276860">
                <a:moveTo>
                  <a:pt x="251282" y="203949"/>
                </a:moveTo>
                <a:lnTo>
                  <a:pt x="240499" y="203949"/>
                </a:lnTo>
                <a:lnTo>
                  <a:pt x="231015" y="221013"/>
                </a:lnTo>
                <a:lnTo>
                  <a:pt x="221368" y="234508"/>
                </a:lnTo>
                <a:lnTo>
                  <a:pt x="172234" y="257759"/>
                </a:lnTo>
                <a:lnTo>
                  <a:pt x="124409" y="260108"/>
                </a:lnTo>
                <a:lnTo>
                  <a:pt x="235094" y="260108"/>
                </a:lnTo>
                <a:lnTo>
                  <a:pt x="251282" y="203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81200" y="3731031"/>
            <a:ext cx="251460" cy="276860"/>
          </a:xfrm>
          <a:custGeom>
            <a:avLst/>
            <a:gdLst/>
            <a:ahLst/>
            <a:cxnLst/>
            <a:rect l="l" t="t" r="r" b="b"/>
            <a:pathLst>
              <a:path w="251460" h="276860">
                <a:moveTo>
                  <a:pt x="227418" y="0"/>
                </a:moveTo>
                <a:lnTo>
                  <a:pt x="0" y="0"/>
                </a:lnTo>
                <a:lnTo>
                  <a:pt x="0" y="7708"/>
                </a:lnTo>
                <a:lnTo>
                  <a:pt x="10833" y="8823"/>
                </a:lnTo>
                <a:lnTo>
                  <a:pt x="19575" y="10625"/>
                </a:lnTo>
                <a:lnTo>
                  <a:pt x="37630" y="45262"/>
                </a:lnTo>
                <a:lnTo>
                  <a:pt x="37630" y="231000"/>
                </a:lnTo>
                <a:lnTo>
                  <a:pt x="19462" y="265510"/>
                </a:lnTo>
                <a:lnTo>
                  <a:pt x="0" y="268770"/>
                </a:lnTo>
                <a:lnTo>
                  <a:pt x="0" y="276339"/>
                </a:lnTo>
                <a:lnTo>
                  <a:pt x="231470" y="276339"/>
                </a:lnTo>
                <a:lnTo>
                  <a:pt x="235946" y="260108"/>
                </a:lnTo>
                <a:lnTo>
                  <a:pt x="137553" y="260108"/>
                </a:lnTo>
                <a:lnTo>
                  <a:pt x="119491" y="259945"/>
                </a:lnTo>
                <a:lnTo>
                  <a:pt x="81292" y="251421"/>
                </a:lnTo>
                <a:lnTo>
                  <a:pt x="81292" y="139700"/>
                </a:lnTo>
                <a:lnTo>
                  <a:pt x="204216" y="139700"/>
                </a:lnTo>
                <a:lnTo>
                  <a:pt x="204216" y="123177"/>
                </a:lnTo>
                <a:lnTo>
                  <a:pt x="81292" y="123177"/>
                </a:lnTo>
                <a:lnTo>
                  <a:pt x="81395" y="23977"/>
                </a:lnTo>
                <a:lnTo>
                  <a:pt x="82003" y="20828"/>
                </a:lnTo>
                <a:lnTo>
                  <a:pt x="84848" y="16903"/>
                </a:lnTo>
                <a:lnTo>
                  <a:pt x="88798" y="15836"/>
                </a:lnTo>
                <a:lnTo>
                  <a:pt x="227815" y="15836"/>
                </a:lnTo>
                <a:lnTo>
                  <a:pt x="227418" y="0"/>
                </a:lnTo>
                <a:close/>
              </a:path>
              <a:path w="251460" h="276860">
                <a:moveTo>
                  <a:pt x="250926" y="205790"/>
                </a:moveTo>
                <a:lnTo>
                  <a:pt x="238975" y="205790"/>
                </a:lnTo>
                <a:lnTo>
                  <a:pt x="230441" y="222004"/>
                </a:lnTo>
                <a:lnTo>
                  <a:pt x="221394" y="234881"/>
                </a:lnTo>
                <a:lnTo>
                  <a:pt x="175331" y="257759"/>
                </a:lnTo>
                <a:lnTo>
                  <a:pt x="137553" y="260108"/>
                </a:lnTo>
                <a:lnTo>
                  <a:pt x="235946" y="260108"/>
                </a:lnTo>
                <a:lnTo>
                  <a:pt x="250926" y="205790"/>
                </a:lnTo>
                <a:close/>
              </a:path>
              <a:path w="251460" h="276860">
                <a:moveTo>
                  <a:pt x="204216" y="139700"/>
                </a:moveTo>
                <a:lnTo>
                  <a:pt x="147180" y="139700"/>
                </a:lnTo>
                <a:lnTo>
                  <a:pt x="159550" y="140195"/>
                </a:lnTo>
                <a:lnTo>
                  <a:pt x="169446" y="141679"/>
                </a:lnTo>
                <a:lnTo>
                  <a:pt x="194246" y="179654"/>
                </a:lnTo>
                <a:lnTo>
                  <a:pt x="204216" y="179654"/>
                </a:lnTo>
                <a:lnTo>
                  <a:pt x="204216" y="139700"/>
                </a:lnTo>
                <a:close/>
              </a:path>
              <a:path w="251460" h="276860">
                <a:moveTo>
                  <a:pt x="204216" y="82956"/>
                </a:moveTo>
                <a:lnTo>
                  <a:pt x="194246" y="82956"/>
                </a:lnTo>
                <a:lnTo>
                  <a:pt x="191735" y="94069"/>
                </a:lnTo>
                <a:lnTo>
                  <a:pt x="188883" y="103131"/>
                </a:lnTo>
                <a:lnTo>
                  <a:pt x="147180" y="123177"/>
                </a:lnTo>
                <a:lnTo>
                  <a:pt x="204216" y="123177"/>
                </a:lnTo>
                <a:lnTo>
                  <a:pt x="204216" y="82956"/>
                </a:lnTo>
                <a:close/>
              </a:path>
              <a:path w="251460" h="276860">
                <a:moveTo>
                  <a:pt x="227815" y="15836"/>
                </a:moveTo>
                <a:lnTo>
                  <a:pt x="153200" y="15836"/>
                </a:lnTo>
                <a:lnTo>
                  <a:pt x="170398" y="16364"/>
                </a:lnTo>
                <a:lnTo>
                  <a:pt x="184230" y="17921"/>
                </a:lnTo>
                <a:lnTo>
                  <a:pt x="215011" y="47255"/>
                </a:lnTo>
                <a:lnTo>
                  <a:pt x="218059" y="59905"/>
                </a:lnTo>
                <a:lnTo>
                  <a:pt x="228917" y="59905"/>
                </a:lnTo>
                <a:lnTo>
                  <a:pt x="227815" y="15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41358" y="3725076"/>
            <a:ext cx="192405" cy="288290"/>
          </a:xfrm>
          <a:custGeom>
            <a:avLst/>
            <a:gdLst/>
            <a:ahLst/>
            <a:cxnLst/>
            <a:rect l="l" t="t" r="r" b="b"/>
            <a:pathLst>
              <a:path w="192405" h="288289">
                <a:moveTo>
                  <a:pt x="156465" y="273138"/>
                </a:moveTo>
                <a:lnTo>
                  <a:pt x="35737" y="273138"/>
                </a:lnTo>
                <a:lnTo>
                  <a:pt x="38433" y="273600"/>
                </a:lnTo>
                <a:lnTo>
                  <a:pt x="43453" y="274977"/>
                </a:lnTo>
                <a:lnTo>
                  <a:pt x="50768" y="277253"/>
                </a:lnTo>
                <a:lnTo>
                  <a:pt x="60350" y="280415"/>
                </a:lnTo>
                <a:lnTo>
                  <a:pt x="71124" y="283629"/>
                </a:lnTo>
                <a:lnTo>
                  <a:pt x="81643" y="285932"/>
                </a:lnTo>
                <a:lnTo>
                  <a:pt x="91916" y="287318"/>
                </a:lnTo>
                <a:lnTo>
                  <a:pt x="101955" y="287781"/>
                </a:lnTo>
                <a:lnTo>
                  <a:pt x="120863" y="286402"/>
                </a:lnTo>
                <a:lnTo>
                  <a:pt x="137979" y="282270"/>
                </a:lnTo>
                <a:lnTo>
                  <a:pt x="153294" y="275394"/>
                </a:lnTo>
                <a:lnTo>
                  <a:pt x="156465" y="273138"/>
                </a:lnTo>
                <a:close/>
              </a:path>
              <a:path w="192405" h="288289">
                <a:moveTo>
                  <a:pt x="9817" y="198234"/>
                </a:moveTo>
                <a:lnTo>
                  <a:pt x="0" y="198234"/>
                </a:lnTo>
                <a:lnTo>
                  <a:pt x="12801" y="287159"/>
                </a:lnTo>
                <a:lnTo>
                  <a:pt x="22174" y="287159"/>
                </a:lnTo>
                <a:lnTo>
                  <a:pt x="22682" y="283743"/>
                </a:lnTo>
                <a:lnTo>
                  <a:pt x="23799" y="280619"/>
                </a:lnTo>
                <a:lnTo>
                  <a:pt x="27228" y="274650"/>
                </a:lnTo>
                <a:lnTo>
                  <a:pt x="30746" y="273138"/>
                </a:lnTo>
                <a:lnTo>
                  <a:pt x="156465" y="273138"/>
                </a:lnTo>
                <a:lnTo>
                  <a:pt x="157714" y="272249"/>
                </a:lnTo>
                <a:lnTo>
                  <a:pt x="98767" y="272249"/>
                </a:lnTo>
                <a:lnTo>
                  <a:pt x="80538" y="270431"/>
                </a:lnTo>
                <a:lnTo>
                  <a:pt x="35318" y="243103"/>
                </a:lnTo>
                <a:lnTo>
                  <a:pt x="15507" y="211624"/>
                </a:lnTo>
                <a:lnTo>
                  <a:pt x="9817" y="198234"/>
                </a:lnTo>
                <a:close/>
              </a:path>
              <a:path w="192405" h="288289">
                <a:moveTo>
                  <a:pt x="90068" y="0"/>
                </a:moveTo>
                <a:lnTo>
                  <a:pt x="44660" y="11808"/>
                </a:lnTo>
                <a:lnTo>
                  <a:pt x="16856" y="44669"/>
                </a:lnTo>
                <a:lnTo>
                  <a:pt x="11455" y="73647"/>
                </a:lnTo>
                <a:lnTo>
                  <a:pt x="12608" y="85306"/>
                </a:lnTo>
                <a:lnTo>
                  <a:pt x="35006" y="122449"/>
                </a:lnTo>
                <a:lnTo>
                  <a:pt x="107048" y="169073"/>
                </a:lnTo>
                <a:lnTo>
                  <a:pt x="118751" y="176858"/>
                </a:lnTo>
                <a:lnTo>
                  <a:pt x="145307" y="205293"/>
                </a:lnTo>
                <a:lnTo>
                  <a:pt x="149098" y="224332"/>
                </a:lnTo>
                <a:lnTo>
                  <a:pt x="148150" y="235075"/>
                </a:lnTo>
                <a:lnTo>
                  <a:pt x="117741" y="269100"/>
                </a:lnTo>
                <a:lnTo>
                  <a:pt x="98767" y="272249"/>
                </a:lnTo>
                <a:lnTo>
                  <a:pt x="157714" y="272249"/>
                </a:lnTo>
                <a:lnTo>
                  <a:pt x="185974" y="241053"/>
                </a:lnTo>
                <a:lnTo>
                  <a:pt x="192316" y="210959"/>
                </a:lnTo>
                <a:lnTo>
                  <a:pt x="191424" y="199102"/>
                </a:lnTo>
                <a:lnTo>
                  <a:pt x="169583" y="159388"/>
                </a:lnTo>
                <a:lnTo>
                  <a:pt x="128358" y="129552"/>
                </a:lnTo>
                <a:lnTo>
                  <a:pt x="90754" y="106934"/>
                </a:lnTo>
                <a:lnTo>
                  <a:pt x="80896" y="100631"/>
                </a:lnTo>
                <a:lnTo>
                  <a:pt x="52089" y="69989"/>
                </a:lnTo>
                <a:lnTo>
                  <a:pt x="49606" y="55092"/>
                </a:lnTo>
                <a:lnTo>
                  <a:pt x="50407" y="46582"/>
                </a:lnTo>
                <a:lnTo>
                  <a:pt x="84734" y="17515"/>
                </a:lnTo>
                <a:lnTo>
                  <a:pt x="93179" y="16878"/>
                </a:lnTo>
                <a:lnTo>
                  <a:pt x="175045" y="16878"/>
                </a:lnTo>
                <a:lnTo>
                  <a:pt x="174750" y="14084"/>
                </a:lnTo>
                <a:lnTo>
                  <a:pt x="146913" y="14084"/>
                </a:lnTo>
                <a:lnTo>
                  <a:pt x="139141" y="11722"/>
                </a:lnTo>
                <a:lnTo>
                  <a:pt x="125196" y="7073"/>
                </a:lnTo>
                <a:lnTo>
                  <a:pt x="115366" y="3970"/>
                </a:lnTo>
                <a:lnTo>
                  <a:pt x="106227" y="1760"/>
                </a:lnTo>
                <a:lnTo>
                  <a:pt x="97791" y="439"/>
                </a:lnTo>
                <a:lnTo>
                  <a:pt x="90068" y="0"/>
                </a:lnTo>
                <a:close/>
              </a:path>
              <a:path w="192405" h="288289">
                <a:moveTo>
                  <a:pt x="175045" y="16878"/>
                </a:moveTo>
                <a:lnTo>
                  <a:pt x="93179" y="16878"/>
                </a:lnTo>
                <a:lnTo>
                  <a:pt x="104529" y="17882"/>
                </a:lnTo>
                <a:lnTo>
                  <a:pt x="115919" y="20886"/>
                </a:lnTo>
                <a:lnTo>
                  <a:pt x="149590" y="42296"/>
                </a:lnTo>
                <a:lnTo>
                  <a:pt x="172529" y="88912"/>
                </a:lnTo>
                <a:lnTo>
                  <a:pt x="182638" y="88912"/>
                </a:lnTo>
                <a:lnTo>
                  <a:pt x="175045" y="16878"/>
                </a:lnTo>
                <a:close/>
              </a:path>
              <a:path w="192405" h="288289">
                <a:moveTo>
                  <a:pt x="173266" y="0"/>
                </a:moveTo>
                <a:lnTo>
                  <a:pt x="164503" y="0"/>
                </a:lnTo>
                <a:lnTo>
                  <a:pt x="163385" y="4533"/>
                </a:lnTo>
                <a:lnTo>
                  <a:pt x="161823" y="7975"/>
                </a:lnTo>
                <a:lnTo>
                  <a:pt x="159689" y="10388"/>
                </a:lnTo>
                <a:lnTo>
                  <a:pt x="157810" y="12750"/>
                </a:lnTo>
                <a:lnTo>
                  <a:pt x="154203" y="14084"/>
                </a:lnTo>
                <a:lnTo>
                  <a:pt x="174750" y="14084"/>
                </a:lnTo>
                <a:lnTo>
                  <a:pt x="1732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46971" y="3731031"/>
            <a:ext cx="292735" cy="276860"/>
          </a:xfrm>
          <a:custGeom>
            <a:avLst/>
            <a:gdLst/>
            <a:ahLst/>
            <a:cxnLst/>
            <a:rect l="l" t="t" r="r" b="b"/>
            <a:pathLst>
              <a:path w="292735" h="276860">
                <a:moveTo>
                  <a:pt x="118948" y="0"/>
                </a:moveTo>
                <a:lnTo>
                  <a:pt x="0" y="0"/>
                </a:lnTo>
                <a:lnTo>
                  <a:pt x="0" y="7708"/>
                </a:lnTo>
                <a:lnTo>
                  <a:pt x="10716" y="8817"/>
                </a:lnTo>
                <a:lnTo>
                  <a:pt x="19378" y="10583"/>
                </a:lnTo>
                <a:lnTo>
                  <a:pt x="37553" y="45262"/>
                </a:lnTo>
                <a:lnTo>
                  <a:pt x="37553" y="226199"/>
                </a:lnTo>
                <a:lnTo>
                  <a:pt x="20364" y="265223"/>
                </a:lnTo>
                <a:lnTo>
                  <a:pt x="0" y="268770"/>
                </a:lnTo>
                <a:lnTo>
                  <a:pt x="0" y="276339"/>
                </a:lnTo>
                <a:lnTo>
                  <a:pt x="118948" y="276339"/>
                </a:lnTo>
                <a:lnTo>
                  <a:pt x="118948" y="268770"/>
                </a:lnTo>
                <a:lnTo>
                  <a:pt x="108157" y="267597"/>
                </a:lnTo>
                <a:lnTo>
                  <a:pt x="99431" y="265820"/>
                </a:lnTo>
                <a:lnTo>
                  <a:pt x="81102" y="231000"/>
                </a:lnTo>
                <a:lnTo>
                  <a:pt x="81102" y="144983"/>
                </a:lnTo>
                <a:lnTo>
                  <a:pt x="254622" y="144983"/>
                </a:lnTo>
                <a:lnTo>
                  <a:pt x="254622" y="126542"/>
                </a:lnTo>
                <a:lnTo>
                  <a:pt x="81102" y="126542"/>
                </a:lnTo>
                <a:lnTo>
                  <a:pt x="81102" y="45262"/>
                </a:lnTo>
                <a:lnTo>
                  <a:pt x="99431" y="10583"/>
                </a:lnTo>
                <a:lnTo>
                  <a:pt x="118948" y="7708"/>
                </a:lnTo>
                <a:lnTo>
                  <a:pt x="118948" y="0"/>
                </a:lnTo>
                <a:close/>
              </a:path>
              <a:path w="292735" h="276860">
                <a:moveTo>
                  <a:pt x="254622" y="144983"/>
                </a:moveTo>
                <a:lnTo>
                  <a:pt x="210946" y="144983"/>
                </a:lnTo>
                <a:lnTo>
                  <a:pt x="210946" y="226199"/>
                </a:lnTo>
                <a:lnTo>
                  <a:pt x="210550" y="238437"/>
                </a:lnTo>
                <a:lnTo>
                  <a:pt x="184725" y="267305"/>
                </a:lnTo>
                <a:lnTo>
                  <a:pt x="173266" y="268770"/>
                </a:lnTo>
                <a:lnTo>
                  <a:pt x="173266" y="276339"/>
                </a:lnTo>
                <a:lnTo>
                  <a:pt x="292265" y="276339"/>
                </a:lnTo>
                <a:lnTo>
                  <a:pt x="292265" y="268770"/>
                </a:lnTo>
                <a:lnTo>
                  <a:pt x="281485" y="267506"/>
                </a:lnTo>
                <a:lnTo>
                  <a:pt x="272780" y="265691"/>
                </a:lnTo>
                <a:lnTo>
                  <a:pt x="254622" y="231000"/>
                </a:lnTo>
                <a:lnTo>
                  <a:pt x="254622" y="144983"/>
                </a:lnTo>
                <a:close/>
              </a:path>
              <a:path w="292735" h="276860">
                <a:moveTo>
                  <a:pt x="292265" y="0"/>
                </a:moveTo>
                <a:lnTo>
                  <a:pt x="173266" y="0"/>
                </a:lnTo>
                <a:lnTo>
                  <a:pt x="173266" y="7708"/>
                </a:lnTo>
                <a:lnTo>
                  <a:pt x="184108" y="8817"/>
                </a:lnTo>
                <a:lnTo>
                  <a:pt x="192846" y="10583"/>
                </a:lnTo>
                <a:lnTo>
                  <a:pt x="210946" y="45262"/>
                </a:lnTo>
                <a:lnTo>
                  <a:pt x="210946" y="126542"/>
                </a:lnTo>
                <a:lnTo>
                  <a:pt x="254622" y="126542"/>
                </a:lnTo>
                <a:lnTo>
                  <a:pt x="254622" y="45262"/>
                </a:lnTo>
                <a:lnTo>
                  <a:pt x="255046" y="35011"/>
                </a:lnTo>
                <a:lnTo>
                  <a:pt x="292265" y="7708"/>
                </a:lnTo>
                <a:lnTo>
                  <a:pt x="292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41196" y="3726091"/>
            <a:ext cx="295910" cy="281305"/>
          </a:xfrm>
          <a:custGeom>
            <a:avLst/>
            <a:gdLst/>
            <a:ahLst/>
            <a:cxnLst/>
            <a:rect l="l" t="t" r="r" b="b"/>
            <a:pathLst>
              <a:path w="295910" h="281304">
                <a:moveTo>
                  <a:pt x="150660" y="0"/>
                </a:moveTo>
                <a:lnTo>
                  <a:pt x="142366" y="0"/>
                </a:lnTo>
                <a:lnTo>
                  <a:pt x="53085" y="205016"/>
                </a:lnTo>
                <a:lnTo>
                  <a:pt x="43816" y="225808"/>
                </a:lnTo>
                <a:lnTo>
                  <a:pt x="24612" y="261543"/>
                </a:lnTo>
                <a:lnTo>
                  <a:pt x="0" y="273710"/>
                </a:lnTo>
                <a:lnTo>
                  <a:pt x="0" y="281279"/>
                </a:lnTo>
                <a:lnTo>
                  <a:pt x="84810" y="281279"/>
                </a:lnTo>
                <a:lnTo>
                  <a:pt x="84810" y="273710"/>
                </a:lnTo>
                <a:lnTo>
                  <a:pt x="74802" y="272923"/>
                </a:lnTo>
                <a:lnTo>
                  <a:pt x="67970" y="271691"/>
                </a:lnTo>
                <a:lnTo>
                  <a:pt x="58521" y="267309"/>
                </a:lnTo>
                <a:lnTo>
                  <a:pt x="55537" y="262407"/>
                </a:lnTo>
                <a:lnTo>
                  <a:pt x="55537" y="251917"/>
                </a:lnTo>
                <a:lnTo>
                  <a:pt x="71279" y="209427"/>
                </a:lnTo>
                <a:lnTo>
                  <a:pt x="78828" y="190931"/>
                </a:lnTo>
                <a:lnTo>
                  <a:pt x="236690" y="190931"/>
                </a:lnTo>
                <a:lnTo>
                  <a:pt x="229056" y="173989"/>
                </a:lnTo>
                <a:lnTo>
                  <a:pt x="86372" y="173989"/>
                </a:lnTo>
                <a:lnTo>
                  <a:pt x="135267" y="58889"/>
                </a:lnTo>
                <a:lnTo>
                  <a:pt x="177194" y="58889"/>
                </a:lnTo>
                <a:lnTo>
                  <a:pt x="150660" y="0"/>
                </a:lnTo>
                <a:close/>
              </a:path>
              <a:path w="295910" h="281304">
                <a:moveTo>
                  <a:pt x="236690" y="190931"/>
                </a:moveTo>
                <a:lnTo>
                  <a:pt x="190880" y="190931"/>
                </a:lnTo>
                <a:lnTo>
                  <a:pt x="208660" y="231139"/>
                </a:lnTo>
                <a:lnTo>
                  <a:pt x="211112" y="236816"/>
                </a:lnTo>
                <a:lnTo>
                  <a:pt x="213131" y="242277"/>
                </a:lnTo>
                <a:lnTo>
                  <a:pt x="214492" y="247510"/>
                </a:lnTo>
                <a:lnTo>
                  <a:pt x="215874" y="252577"/>
                </a:lnTo>
                <a:lnTo>
                  <a:pt x="216603" y="255958"/>
                </a:lnTo>
                <a:lnTo>
                  <a:pt x="216649" y="264325"/>
                </a:lnTo>
                <a:lnTo>
                  <a:pt x="214807" y="268211"/>
                </a:lnTo>
                <a:lnTo>
                  <a:pt x="211112" y="269849"/>
                </a:lnTo>
                <a:lnTo>
                  <a:pt x="207543" y="271335"/>
                </a:lnTo>
                <a:lnTo>
                  <a:pt x="199478" y="272656"/>
                </a:lnTo>
                <a:lnTo>
                  <a:pt x="186944" y="273710"/>
                </a:lnTo>
                <a:lnTo>
                  <a:pt x="186944" y="281279"/>
                </a:lnTo>
                <a:lnTo>
                  <a:pt x="295846" y="281279"/>
                </a:lnTo>
                <a:lnTo>
                  <a:pt x="295846" y="273710"/>
                </a:lnTo>
                <a:lnTo>
                  <a:pt x="285788" y="272402"/>
                </a:lnTo>
                <a:lnTo>
                  <a:pt x="278676" y="269849"/>
                </a:lnTo>
                <a:lnTo>
                  <a:pt x="257365" y="236816"/>
                </a:lnTo>
                <a:lnTo>
                  <a:pt x="236690" y="190931"/>
                </a:lnTo>
                <a:close/>
              </a:path>
              <a:path w="295910" h="281304">
                <a:moveTo>
                  <a:pt x="177194" y="58889"/>
                </a:moveTo>
                <a:lnTo>
                  <a:pt x="135267" y="58889"/>
                </a:lnTo>
                <a:lnTo>
                  <a:pt x="184861" y="173989"/>
                </a:lnTo>
                <a:lnTo>
                  <a:pt x="229056" y="173989"/>
                </a:lnTo>
                <a:lnTo>
                  <a:pt x="177194" y="5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35638" y="3731035"/>
            <a:ext cx="295910" cy="282575"/>
          </a:xfrm>
          <a:custGeom>
            <a:avLst/>
            <a:gdLst/>
            <a:ahLst/>
            <a:cxnLst/>
            <a:rect l="l" t="t" r="r" b="b"/>
            <a:pathLst>
              <a:path w="295910" h="282575">
                <a:moveTo>
                  <a:pt x="121488" y="0"/>
                </a:moveTo>
                <a:lnTo>
                  <a:pt x="0" y="0"/>
                </a:lnTo>
                <a:lnTo>
                  <a:pt x="0" y="7708"/>
                </a:lnTo>
                <a:lnTo>
                  <a:pt x="11019" y="8918"/>
                </a:lnTo>
                <a:lnTo>
                  <a:pt x="19926" y="10712"/>
                </a:lnTo>
                <a:lnTo>
                  <a:pt x="38582" y="45250"/>
                </a:lnTo>
                <a:lnTo>
                  <a:pt x="38582" y="175806"/>
                </a:lnTo>
                <a:lnTo>
                  <a:pt x="39456" y="194316"/>
                </a:lnTo>
                <a:lnTo>
                  <a:pt x="52273" y="238201"/>
                </a:lnTo>
                <a:lnTo>
                  <a:pt x="88417" y="271252"/>
                </a:lnTo>
                <a:lnTo>
                  <a:pt x="146697" y="282244"/>
                </a:lnTo>
                <a:lnTo>
                  <a:pt x="179015" y="279452"/>
                </a:lnTo>
                <a:lnTo>
                  <a:pt x="205682" y="271079"/>
                </a:lnTo>
                <a:lnTo>
                  <a:pt x="217130" y="263486"/>
                </a:lnTo>
                <a:lnTo>
                  <a:pt x="156337" y="263486"/>
                </a:lnTo>
                <a:lnTo>
                  <a:pt x="134306" y="261406"/>
                </a:lnTo>
                <a:lnTo>
                  <a:pt x="91338" y="230035"/>
                </a:lnTo>
                <a:lnTo>
                  <a:pt x="82232" y="178790"/>
                </a:lnTo>
                <a:lnTo>
                  <a:pt x="82232" y="45250"/>
                </a:lnTo>
                <a:lnTo>
                  <a:pt x="101128" y="10525"/>
                </a:lnTo>
                <a:lnTo>
                  <a:pt x="121488" y="7708"/>
                </a:lnTo>
                <a:lnTo>
                  <a:pt x="121488" y="0"/>
                </a:lnTo>
                <a:close/>
              </a:path>
              <a:path w="295910" h="282575">
                <a:moveTo>
                  <a:pt x="295821" y="0"/>
                </a:moveTo>
                <a:lnTo>
                  <a:pt x="196761" y="0"/>
                </a:lnTo>
                <a:lnTo>
                  <a:pt x="196761" y="7708"/>
                </a:lnTo>
                <a:lnTo>
                  <a:pt x="207510" y="9266"/>
                </a:lnTo>
                <a:lnTo>
                  <a:pt x="216384" y="11607"/>
                </a:lnTo>
                <a:lnTo>
                  <a:pt x="236254" y="45250"/>
                </a:lnTo>
                <a:lnTo>
                  <a:pt x="236842" y="61302"/>
                </a:lnTo>
                <a:lnTo>
                  <a:pt x="236842" y="170129"/>
                </a:lnTo>
                <a:lnTo>
                  <a:pt x="231216" y="218312"/>
                </a:lnTo>
                <a:lnTo>
                  <a:pt x="200202" y="254903"/>
                </a:lnTo>
                <a:lnTo>
                  <a:pt x="156337" y="263486"/>
                </a:lnTo>
                <a:lnTo>
                  <a:pt x="217130" y="263486"/>
                </a:lnTo>
                <a:lnTo>
                  <a:pt x="248017" y="224248"/>
                </a:lnTo>
                <a:lnTo>
                  <a:pt x="255625" y="170129"/>
                </a:lnTo>
                <a:lnTo>
                  <a:pt x="255625" y="61302"/>
                </a:lnTo>
                <a:lnTo>
                  <a:pt x="256115" y="46408"/>
                </a:lnTo>
                <a:lnTo>
                  <a:pt x="275178" y="11950"/>
                </a:lnTo>
                <a:lnTo>
                  <a:pt x="295821" y="7708"/>
                </a:lnTo>
                <a:lnTo>
                  <a:pt x="295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30437" y="3731035"/>
            <a:ext cx="247015" cy="276860"/>
          </a:xfrm>
          <a:custGeom>
            <a:avLst/>
            <a:gdLst/>
            <a:ahLst/>
            <a:cxnLst/>
            <a:rect l="l" t="t" r="r" b="b"/>
            <a:pathLst>
              <a:path w="247014" h="276860">
                <a:moveTo>
                  <a:pt x="144741" y="17259"/>
                </a:moveTo>
                <a:lnTo>
                  <a:pt x="102095" y="17259"/>
                </a:lnTo>
                <a:lnTo>
                  <a:pt x="102095" y="226199"/>
                </a:lnTo>
                <a:lnTo>
                  <a:pt x="101665" y="238454"/>
                </a:lnTo>
                <a:lnTo>
                  <a:pt x="73826" y="267471"/>
                </a:lnTo>
                <a:lnTo>
                  <a:pt x="61531" y="268770"/>
                </a:lnTo>
                <a:lnTo>
                  <a:pt x="61531" y="276339"/>
                </a:lnTo>
                <a:lnTo>
                  <a:pt x="186283" y="276339"/>
                </a:lnTo>
                <a:lnTo>
                  <a:pt x="186283" y="268770"/>
                </a:lnTo>
                <a:lnTo>
                  <a:pt x="174415" y="267636"/>
                </a:lnTo>
                <a:lnTo>
                  <a:pt x="164822" y="265984"/>
                </a:lnTo>
                <a:lnTo>
                  <a:pt x="144741" y="231000"/>
                </a:lnTo>
                <a:lnTo>
                  <a:pt x="144741" y="17259"/>
                </a:lnTo>
                <a:close/>
              </a:path>
              <a:path w="247014" h="276860">
                <a:moveTo>
                  <a:pt x="244436" y="0"/>
                </a:moveTo>
                <a:lnTo>
                  <a:pt x="2476" y="0"/>
                </a:lnTo>
                <a:lnTo>
                  <a:pt x="0" y="70916"/>
                </a:lnTo>
                <a:lnTo>
                  <a:pt x="10553" y="70916"/>
                </a:lnTo>
                <a:lnTo>
                  <a:pt x="14155" y="55589"/>
                </a:lnTo>
                <a:lnTo>
                  <a:pt x="18546" y="43213"/>
                </a:lnTo>
                <a:lnTo>
                  <a:pt x="61861" y="17895"/>
                </a:lnTo>
                <a:lnTo>
                  <a:pt x="78257" y="17259"/>
                </a:lnTo>
                <a:lnTo>
                  <a:pt x="244996" y="17259"/>
                </a:lnTo>
                <a:lnTo>
                  <a:pt x="244436" y="0"/>
                </a:lnTo>
                <a:close/>
              </a:path>
              <a:path w="247014" h="276860">
                <a:moveTo>
                  <a:pt x="244996" y="17259"/>
                </a:moveTo>
                <a:lnTo>
                  <a:pt x="168516" y="17259"/>
                </a:lnTo>
                <a:lnTo>
                  <a:pt x="185496" y="17897"/>
                </a:lnTo>
                <a:lnTo>
                  <a:pt x="199286" y="19812"/>
                </a:lnTo>
                <a:lnTo>
                  <a:pt x="232471" y="55696"/>
                </a:lnTo>
                <a:lnTo>
                  <a:pt x="236474" y="70916"/>
                </a:lnTo>
                <a:lnTo>
                  <a:pt x="246735" y="70916"/>
                </a:lnTo>
                <a:lnTo>
                  <a:pt x="244996" y="17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89539" y="3725076"/>
            <a:ext cx="192405" cy="288290"/>
          </a:xfrm>
          <a:custGeom>
            <a:avLst/>
            <a:gdLst/>
            <a:ahLst/>
            <a:cxnLst/>
            <a:rect l="l" t="t" r="r" b="b"/>
            <a:pathLst>
              <a:path w="192404" h="288289">
                <a:moveTo>
                  <a:pt x="156550" y="273138"/>
                </a:moveTo>
                <a:lnTo>
                  <a:pt x="35775" y="273138"/>
                </a:lnTo>
                <a:lnTo>
                  <a:pt x="38494" y="273600"/>
                </a:lnTo>
                <a:lnTo>
                  <a:pt x="43519" y="274977"/>
                </a:lnTo>
                <a:lnTo>
                  <a:pt x="50845" y="277253"/>
                </a:lnTo>
                <a:lnTo>
                  <a:pt x="60464" y="280415"/>
                </a:lnTo>
                <a:lnTo>
                  <a:pt x="71206" y="283629"/>
                </a:lnTo>
                <a:lnTo>
                  <a:pt x="81740" y="285932"/>
                </a:lnTo>
                <a:lnTo>
                  <a:pt x="92050" y="287318"/>
                </a:lnTo>
                <a:lnTo>
                  <a:pt x="102120" y="287781"/>
                </a:lnTo>
                <a:lnTo>
                  <a:pt x="120983" y="286402"/>
                </a:lnTo>
                <a:lnTo>
                  <a:pt x="138058" y="282270"/>
                </a:lnTo>
                <a:lnTo>
                  <a:pt x="153366" y="275394"/>
                </a:lnTo>
                <a:lnTo>
                  <a:pt x="156550" y="273138"/>
                </a:lnTo>
                <a:close/>
              </a:path>
              <a:path w="192404" h="288289">
                <a:moveTo>
                  <a:pt x="9817" y="198234"/>
                </a:moveTo>
                <a:lnTo>
                  <a:pt x="0" y="198234"/>
                </a:lnTo>
                <a:lnTo>
                  <a:pt x="12801" y="287159"/>
                </a:lnTo>
                <a:lnTo>
                  <a:pt x="22174" y="287159"/>
                </a:lnTo>
                <a:lnTo>
                  <a:pt x="22694" y="283743"/>
                </a:lnTo>
                <a:lnTo>
                  <a:pt x="23939" y="280619"/>
                </a:lnTo>
                <a:lnTo>
                  <a:pt x="25603" y="277596"/>
                </a:lnTo>
                <a:lnTo>
                  <a:pt x="27381" y="274650"/>
                </a:lnTo>
                <a:lnTo>
                  <a:pt x="30797" y="273138"/>
                </a:lnTo>
                <a:lnTo>
                  <a:pt x="156550" y="273138"/>
                </a:lnTo>
                <a:lnTo>
                  <a:pt x="157805" y="272249"/>
                </a:lnTo>
                <a:lnTo>
                  <a:pt x="98678" y="272249"/>
                </a:lnTo>
                <a:lnTo>
                  <a:pt x="80588" y="270431"/>
                </a:lnTo>
                <a:lnTo>
                  <a:pt x="35394" y="243103"/>
                </a:lnTo>
                <a:lnTo>
                  <a:pt x="15512" y="211624"/>
                </a:lnTo>
                <a:lnTo>
                  <a:pt x="9817" y="198234"/>
                </a:lnTo>
                <a:close/>
              </a:path>
              <a:path w="192404" h="288289">
                <a:moveTo>
                  <a:pt x="90055" y="0"/>
                </a:moveTo>
                <a:lnTo>
                  <a:pt x="44764" y="11808"/>
                </a:lnTo>
                <a:lnTo>
                  <a:pt x="16919" y="44669"/>
                </a:lnTo>
                <a:lnTo>
                  <a:pt x="11544" y="73647"/>
                </a:lnTo>
                <a:lnTo>
                  <a:pt x="12685" y="85306"/>
                </a:lnTo>
                <a:lnTo>
                  <a:pt x="35077" y="122449"/>
                </a:lnTo>
                <a:lnTo>
                  <a:pt x="92748" y="160147"/>
                </a:lnTo>
                <a:lnTo>
                  <a:pt x="107138" y="169073"/>
                </a:lnTo>
                <a:lnTo>
                  <a:pt x="140672" y="196752"/>
                </a:lnTo>
                <a:lnTo>
                  <a:pt x="149148" y="224332"/>
                </a:lnTo>
                <a:lnTo>
                  <a:pt x="148206" y="235075"/>
                </a:lnTo>
                <a:lnTo>
                  <a:pt x="117840" y="269100"/>
                </a:lnTo>
                <a:lnTo>
                  <a:pt x="98678" y="272249"/>
                </a:lnTo>
                <a:lnTo>
                  <a:pt x="157805" y="272249"/>
                </a:lnTo>
                <a:lnTo>
                  <a:pt x="186028" y="241053"/>
                </a:lnTo>
                <a:lnTo>
                  <a:pt x="192392" y="210959"/>
                </a:lnTo>
                <a:lnTo>
                  <a:pt x="191499" y="199102"/>
                </a:lnTo>
                <a:lnTo>
                  <a:pt x="169603" y="159388"/>
                </a:lnTo>
                <a:lnTo>
                  <a:pt x="128473" y="129552"/>
                </a:lnTo>
                <a:lnTo>
                  <a:pt x="90804" y="106934"/>
                </a:lnTo>
                <a:lnTo>
                  <a:pt x="80914" y="100631"/>
                </a:lnTo>
                <a:lnTo>
                  <a:pt x="52109" y="69989"/>
                </a:lnTo>
                <a:lnTo>
                  <a:pt x="49606" y="55092"/>
                </a:lnTo>
                <a:lnTo>
                  <a:pt x="50414" y="46582"/>
                </a:lnTo>
                <a:lnTo>
                  <a:pt x="84809" y="17515"/>
                </a:lnTo>
                <a:lnTo>
                  <a:pt x="93344" y="16878"/>
                </a:lnTo>
                <a:lnTo>
                  <a:pt x="175197" y="16878"/>
                </a:lnTo>
                <a:lnTo>
                  <a:pt x="174903" y="14084"/>
                </a:lnTo>
                <a:lnTo>
                  <a:pt x="147027" y="14084"/>
                </a:lnTo>
                <a:lnTo>
                  <a:pt x="139064" y="11722"/>
                </a:lnTo>
                <a:lnTo>
                  <a:pt x="125310" y="7073"/>
                </a:lnTo>
                <a:lnTo>
                  <a:pt x="115408" y="3970"/>
                </a:lnTo>
                <a:lnTo>
                  <a:pt x="106235" y="1760"/>
                </a:lnTo>
                <a:lnTo>
                  <a:pt x="97786" y="439"/>
                </a:lnTo>
                <a:lnTo>
                  <a:pt x="90055" y="0"/>
                </a:lnTo>
                <a:close/>
              </a:path>
              <a:path w="192404" h="288289">
                <a:moveTo>
                  <a:pt x="175197" y="16878"/>
                </a:moveTo>
                <a:lnTo>
                  <a:pt x="93344" y="16878"/>
                </a:lnTo>
                <a:lnTo>
                  <a:pt x="104597" y="17882"/>
                </a:lnTo>
                <a:lnTo>
                  <a:pt x="115933" y="20886"/>
                </a:lnTo>
                <a:lnTo>
                  <a:pt x="149708" y="42296"/>
                </a:lnTo>
                <a:lnTo>
                  <a:pt x="172529" y="88912"/>
                </a:lnTo>
                <a:lnTo>
                  <a:pt x="182791" y="88912"/>
                </a:lnTo>
                <a:lnTo>
                  <a:pt x="175197" y="16878"/>
                </a:lnTo>
                <a:close/>
              </a:path>
              <a:path w="192404" h="288289">
                <a:moveTo>
                  <a:pt x="173418" y="0"/>
                </a:moveTo>
                <a:lnTo>
                  <a:pt x="164655" y="0"/>
                </a:lnTo>
                <a:lnTo>
                  <a:pt x="163487" y="4533"/>
                </a:lnTo>
                <a:lnTo>
                  <a:pt x="161899" y="7975"/>
                </a:lnTo>
                <a:lnTo>
                  <a:pt x="157822" y="12750"/>
                </a:lnTo>
                <a:lnTo>
                  <a:pt x="154228" y="14084"/>
                </a:lnTo>
                <a:lnTo>
                  <a:pt x="174903" y="14084"/>
                </a:lnTo>
                <a:lnTo>
                  <a:pt x="173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95233" y="3731038"/>
            <a:ext cx="287020" cy="276860"/>
          </a:xfrm>
          <a:custGeom>
            <a:avLst/>
            <a:gdLst/>
            <a:ahLst/>
            <a:cxnLst/>
            <a:rect l="l" t="t" r="r" b="b"/>
            <a:pathLst>
              <a:path w="287020" h="276860">
                <a:moveTo>
                  <a:pt x="115315" y="0"/>
                </a:moveTo>
                <a:lnTo>
                  <a:pt x="0" y="0"/>
                </a:lnTo>
                <a:lnTo>
                  <a:pt x="0" y="7696"/>
                </a:lnTo>
                <a:lnTo>
                  <a:pt x="10803" y="8792"/>
                </a:lnTo>
                <a:lnTo>
                  <a:pt x="19537" y="10517"/>
                </a:lnTo>
                <a:lnTo>
                  <a:pt x="37604" y="230987"/>
                </a:lnTo>
                <a:lnTo>
                  <a:pt x="37163" y="241767"/>
                </a:lnTo>
                <a:lnTo>
                  <a:pt x="0" y="268757"/>
                </a:lnTo>
                <a:lnTo>
                  <a:pt x="0" y="276326"/>
                </a:lnTo>
                <a:lnTo>
                  <a:pt x="118910" y="276326"/>
                </a:lnTo>
                <a:lnTo>
                  <a:pt x="141889" y="275584"/>
                </a:lnTo>
                <a:lnTo>
                  <a:pt x="182219" y="269650"/>
                </a:lnTo>
                <a:lnTo>
                  <a:pt x="208874" y="260781"/>
                </a:lnTo>
                <a:lnTo>
                  <a:pt x="96634" y="260781"/>
                </a:lnTo>
                <a:lnTo>
                  <a:pt x="89649" y="259714"/>
                </a:lnTo>
                <a:lnTo>
                  <a:pt x="86118" y="257530"/>
                </a:lnTo>
                <a:lnTo>
                  <a:pt x="82689" y="255320"/>
                </a:lnTo>
                <a:lnTo>
                  <a:pt x="81051" y="250888"/>
                </a:lnTo>
                <a:lnTo>
                  <a:pt x="81051" y="24777"/>
                </a:lnTo>
                <a:lnTo>
                  <a:pt x="82689" y="20294"/>
                </a:lnTo>
                <a:lnTo>
                  <a:pt x="86118" y="18300"/>
                </a:lnTo>
                <a:lnTo>
                  <a:pt x="89649" y="16294"/>
                </a:lnTo>
                <a:lnTo>
                  <a:pt x="96126" y="15189"/>
                </a:lnTo>
                <a:lnTo>
                  <a:pt x="204931" y="15189"/>
                </a:lnTo>
                <a:lnTo>
                  <a:pt x="192745" y="10495"/>
                </a:lnTo>
                <a:lnTo>
                  <a:pt x="169194" y="4656"/>
                </a:lnTo>
                <a:lnTo>
                  <a:pt x="143383" y="1161"/>
                </a:lnTo>
                <a:lnTo>
                  <a:pt x="115315" y="0"/>
                </a:lnTo>
                <a:close/>
              </a:path>
              <a:path w="287020" h="276860">
                <a:moveTo>
                  <a:pt x="204931" y="15189"/>
                </a:moveTo>
                <a:lnTo>
                  <a:pt x="105752" y="15189"/>
                </a:lnTo>
                <a:lnTo>
                  <a:pt x="133261" y="16932"/>
                </a:lnTo>
                <a:lnTo>
                  <a:pt x="157945" y="22156"/>
                </a:lnTo>
                <a:lnTo>
                  <a:pt x="198793" y="43002"/>
                </a:lnTo>
                <a:lnTo>
                  <a:pt x="229506" y="83329"/>
                </a:lnTo>
                <a:lnTo>
                  <a:pt x="239712" y="139687"/>
                </a:lnTo>
                <a:lnTo>
                  <a:pt x="236611" y="173013"/>
                </a:lnTo>
                <a:lnTo>
                  <a:pt x="211787" y="223881"/>
                </a:lnTo>
                <a:lnTo>
                  <a:pt x="172731" y="249921"/>
                </a:lnTo>
                <a:lnTo>
                  <a:pt x="131412" y="259581"/>
                </a:lnTo>
                <a:lnTo>
                  <a:pt x="107416" y="260781"/>
                </a:lnTo>
                <a:lnTo>
                  <a:pt x="208874" y="260781"/>
                </a:lnTo>
                <a:lnTo>
                  <a:pt x="246650" y="235675"/>
                </a:lnTo>
                <a:lnTo>
                  <a:pt x="273621" y="198386"/>
                </a:lnTo>
                <a:lnTo>
                  <a:pt x="286001" y="154481"/>
                </a:lnTo>
                <a:lnTo>
                  <a:pt x="286829" y="139090"/>
                </a:lnTo>
                <a:lnTo>
                  <a:pt x="282277" y="99043"/>
                </a:lnTo>
                <a:lnTo>
                  <a:pt x="268624" y="65633"/>
                </a:lnTo>
                <a:lnTo>
                  <a:pt x="245874" y="38852"/>
                </a:lnTo>
                <a:lnTo>
                  <a:pt x="214033" y="18694"/>
                </a:lnTo>
                <a:lnTo>
                  <a:pt x="204931" y="15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87876" y="3731031"/>
            <a:ext cx="251460" cy="276860"/>
          </a:xfrm>
          <a:custGeom>
            <a:avLst/>
            <a:gdLst/>
            <a:ahLst/>
            <a:cxnLst/>
            <a:rect l="l" t="t" r="r" b="b"/>
            <a:pathLst>
              <a:path w="251460" h="276860">
                <a:moveTo>
                  <a:pt x="227558" y="0"/>
                </a:moveTo>
                <a:lnTo>
                  <a:pt x="0" y="0"/>
                </a:lnTo>
                <a:lnTo>
                  <a:pt x="0" y="7708"/>
                </a:lnTo>
                <a:lnTo>
                  <a:pt x="10921" y="8823"/>
                </a:lnTo>
                <a:lnTo>
                  <a:pt x="19694" y="10625"/>
                </a:lnTo>
                <a:lnTo>
                  <a:pt x="37719" y="45262"/>
                </a:lnTo>
                <a:lnTo>
                  <a:pt x="37719" y="231000"/>
                </a:lnTo>
                <a:lnTo>
                  <a:pt x="19527" y="265510"/>
                </a:lnTo>
                <a:lnTo>
                  <a:pt x="0" y="268770"/>
                </a:lnTo>
                <a:lnTo>
                  <a:pt x="0" y="276339"/>
                </a:lnTo>
                <a:lnTo>
                  <a:pt x="231597" y="276339"/>
                </a:lnTo>
                <a:lnTo>
                  <a:pt x="236058" y="260108"/>
                </a:lnTo>
                <a:lnTo>
                  <a:pt x="137668" y="260108"/>
                </a:lnTo>
                <a:lnTo>
                  <a:pt x="119572" y="259945"/>
                </a:lnTo>
                <a:lnTo>
                  <a:pt x="81368" y="251421"/>
                </a:lnTo>
                <a:lnTo>
                  <a:pt x="81368" y="139700"/>
                </a:lnTo>
                <a:lnTo>
                  <a:pt x="204330" y="139700"/>
                </a:lnTo>
                <a:lnTo>
                  <a:pt x="204330" y="123177"/>
                </a:lnTo>
                <a:lnTo>
                  <a:pt x="81368" y="123177"/>
                </a:lnTo>
                <a:lnTo>
                  <a:pt x="81477" y="23977"/>
                </a:lnTo>
                <a:lnTo>
                  <a:pt x="82118" y="20828"/>
                </a:lnTo>
                <a:lnTo>
                  <a:pt x="83489" y="18884"/>
                </a:lnTo>
                <a:lnTo>
                  <a:pt x="85051" y="16903"/>
                </a:lnTo>
                <a:lnTo>
                  <a:pt x="88912" y="15836"/>
                </a:lnTo>
                <a:lnTo>
                  <a:pt x="227934" y="15836"/>
                </a:lnTo>
                <a:lnTo>
                  <a:pt x="227558" y="0"/>
                </a:lnTo>
                <a:close/>
              </a:path>
              <a:path w="251460" h="276860">
                <a:moveTo>
                  <a:pt x="250990" y="205790"/>
                </a:moveTo>
                <a:lnTo>
                  <a:pt x="239140" y="205790"/>
                </a:lnTo>
                <a:lnTo>
                  <a:pt x="230595" y="222004"/>
                </a:lnTo>
                <a:lnTo>
                  <a:pt x="221538" y="234881"/>
                </a:lnTo>
                <a:lnTo>
                  <a:pt x="175450" y="257759"/>
                </a:lnTo>
                <a:lnTo>
                  <a:pt x="137668" y="260108"/>
                </a:lnTo>
                <a:lnTo>
                  <a:pt x="236058" y="260108"/>
                </a:lnTo>
                <a:lnTo>
                  <a:pt x="250990" y="205790"/>
                </a:lnTo>
                <a:close/>
              </a:path>
              <a:path w="251460" h="276860">
                <a:moveTo>
                  <a:pt x="204330" y="139700"/>
                </a:moveTo>
                <a:lnTo>
                  <a:pt x="147320" y="139700"/>
                </a:lnTo>
                <a:lnTo>
                  <a:pt x="159654" y="140195"/>
                </a:lnTo>
                <a:lnTo>
                  <a:pt x="169545" y="141679"/>
                </a:lnTo>
                <a:lnTo>
                  <a:pt x="194246" y="179654"/>
                </a:lnTo>
                <a:lnTo>
                  <a:pt x="204330" y="179654"/>
                </a:lnTo>
                <a:lnTo>
                  <a:pt x="204330" y="139700"/>
                </a:lnTo>
                <a:close/>
              </a:path>
              <a:path w="251460" h="276860">
                <a:moveTo>
                  <a:pt x="204330" y="82956"/>
                </a:moveTo>
                <a:lnTo>
                  <a:pt x="194246" y="82956"/>
                </a:lnTo>
                <a:lnTo>
                  <a:pt x="191812" y="94069"/>
                </a:lnTo>
                <a:lnTo>
                  <a:pt x="188969" y="103131"/>
                </a:lnTo>
                <a:lnTo>
                  <a:pt x="147320" y="123177"/>
                </a:lnTo>
                <a:lnTo>
                  <a:pt x="204330" y="123177"/>
                </a:lnTo>
                <a:lnTo>
                  <a:pt x="204330" y="82956"/>
                </a:lnTo>
                <a:close/>
              </a:path>
              <a:path w="251460" h="276860">
                <a:moveTo>
                  <a:pt x="227934" y="15836"/>
                </a:moveTo>
                <a:lnTo>
                  <a:pt x="153365" y="15836"/>
                </a:lnTo>
                <a:lnTo>
                  <a:pt x="170506" y="16364"/>
                </a:lnTo>
                <a:lnTo>
                  <a:pt x="184308" y="17921"/>
                </a:lnTo>
                <a:lnTo>
                  <a:pt x="215108" y="47255"/>
                </a:lnTo>
                <a:lnTo>
                  <a:pt x="218122" y="59905"/>
                </a:lnTo>
                <a:lnTo>
                  <a:pt x="228981" y="59905"/>
                </a:lnTo>
                <a:lnTo>
                  <a:pt x="227934" y="15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32947" y="3726092"/>
            <a:ext cx="291465" cy="287655"/>
          </a:xfrm>
          <a:custGeom>
            <a:avLst/>
            <a:gdLst/>
            <a:ahLst/>
            <a:cxnLst/>
            <a:rect l="l" t="t" r="r" b="b"/>
            <a:pathLst>
              <a:path w="291464" h="287654">
                <a:moveTo>
                  <a:pt x="148189" y="0"/>
                </a:moveTo>
                <a:lnTo>
                  <a:pt x="86168" y="11458"/>
                </a:lnTo>
                <a:lnTo>
                  <a:pt x="37787" y="45872"/>
                </a:lnTo>
                <a:lnTo>
                  <a:pt x="9422" y="91643"/>
                </a:lnTo>
                <a:lnTo>
                  <a:pt x="0" y="145823"/>
                </a:lnTo>
                <a:lnTo>
                  <a:pt x="238" y="148513"/>
                </a:lnTo>
                <a:lnTo>
                  <a:pt x="11857" y="205412"/>
                </a:lnTo>
                <a:lnTo>
                  <a:pt x="47439" y="251447"/>
                </a:lnTo>
                <a:lnTo>
                  <a:pt x="95376" y="278266"/>
                </a:lnTo>
                <a:lnTo>
                  <a:pt x="153180" y="287197"/>
                </a:lnTo>
                <a:lnTo>
                  <a:pt x="170424" y="286430"/>
                </a:lnTo>
                <a:lnTo>
                  <a:pt x="187987" y="284127"/>
                </a:lnTo>
                <a:lnTo>
                  <a:pt x="205879" y="280286"/>
                </a:lnTo>
                <a:lnTo>
                  <a:pt x="224109" y="274904"/>
                </a:lnTo>
                <a:lnTo>
                  <a:pt x="237840" y="270014"/>
                </a:lnTo>
                <a:lnTo>
                  <a:pt x="158590" y="270014"/>
                </a:lnTo>
                <a:lnTo>
                  <a:pt x="136623" y="267993"/>
                </a:lnTo>
                <a:lnTo>
                  <a:pt x="98163" y="251792"/>
                </a:lnTo>
                <a:lnTo>
                  <a:pt x="68084" y="219827"/>
                </a:lnTo>
                <a:lnTo>
                  <a:pt x="52511" y="174721"/>
                </a:lnTo>
                <a:lnTo>
                  <a:pt x="50641" y="148513"/>
                </a:lnTo>
                <a:lnTo>
                  <a:pt x="50660" y="145823"/>
                </a:lnTo>
                <a:lnTo>
                  <a:pt x="58352" y="87383"/>
                </a:lnTo>
                <a:lnTo>
                  <a:pt x="81704" y="47155"/>
                </a:lnTo>
                <a:lnTo>
                  <a:pt x="115550" y="24136"/>
                </a:lnTo>
                <a:lnTo>
                  <a:pt x="154272" y="16510"/>
                </a:lnTo>
                <a:lnTo>
                  <a:pt x="254381" y="16510"/>
                </a:lnTo>
                <a:lnTo>
                  <a:pt x="254266" y="13436"/>
                </a:lnTo>
                <a:lnTo>
                  <a:pt x="224757" y="13436"/>
                </a:lnTo>
                <a:lnTo>
                  <a:pt x="221641" y="13023"/>
                </a:lnTo>
                <a:lnTo>
                  <a:pt x="216005" y="11779"/>
                </a:lnTo>
                <a:lnTo>
                  <a:pt x="207842" y="9696"/>
                </a:lnTo>
                <a:lnTo>
                  <a:pt x="197147" y="6769"/>
                </a:lnTo>
                <a:lnTo>
                  <a:pt x="185048" y="3777"/>
                </a:lnTo>
                <a:lnTo>
                  <a:pt x="172863" y="1665"/>
                </a:lnTo>
                <a:lnTo>
                  <a:pt x="160580" y="412"/>
                </a:lnTo>
                <a:lnTo>
                  <a:pt x="148189" y="0"/>
                </a:lnTo>
                <a:close/>
              </a:path>
              <a:path w="291464" h="287654">
                <a:moveTo>
                  <a:pt x="290924" y="133350"/>
                </a:moveTo>
                <a:lnTo>
                  <a:pt x="181831" y="133350"/>
                </a:lnTo>
                <a:lnTo>
                  <a:pt x="181831" y="141135"/>
                </a:lnTo>
                <a:lnTo>
                  <a:pt x="192591" y="142146"/>
                </a:lnTo>
                <a:lnTo>
                  <a:pt x="201267" y="143705"/>
                </a:lnTo>
                <a:lnTo>
                  <a:pt x="219440" y="177338"/>
                </a:lnTo>
                <a:lnTo>
                  <a:pt x="219486" y="249885"/>
                </a:lnTo>
                <a:lnTo>
                  <a:pt x="218191" y="253288"/>
                </a:lnTo>
                <a:lnTo>
                  <a:pt x="176802" y="268706"/>
                </a:lnTo>
                <a:lnTo>
                  <a:pt x="163797" y="270014"/>
                </a:lnTo>
                <a:lnTo>
                  <a:pt x="237840" y="270014"/>
                </a:lnTo>
                <a:lnTo>
                  <a:pt x="240287" y="269143"/>
                </a:lnTo>
                <a:lnTo>
                  <a:pt x="251830" y="263955"/>
                </a:lnTo>
                <a:lnTo>
                  <a:pt x="258749" y="259364"/>
                </a:lnTo>
                <a:lnTo>
                  <a:pt x="261053" y="255397"/>
                </a:lnTo>
                <a:lnTo>
                  <a:pt x="261053" y="173227"/>
                </a:lnTo>
                <a:lnTo>
                  <a:pt x="261607" y="163851"/>
                </a:lnTo>
                <a:lnTo>
                  <a:pt x="290924" y="141135"/>
                </a:lnTo>
                <a:lnTo>
                  <a:pt x="290924" y="133350"/>
                </a:lnTo>
                <a:close/>
              </a:path>
              <a:path w="291464" h="287654">
                <a:moveTo>
                  <a:pt x="254381" y="16510"/>
                </a:moveTo>
                <a:lnTo>
                  <a:pt x="154272" y="16510"/>
                </a:lnTo>
                <a:lnTo>
                  <a:pt x="173596" y="18145"/>
                </a:lnTo>
                <a:lnTo>
                  <a:pt x="191010" y="23052"/>
                </a:lnTo>
                <a:lnTo>
                  <a:pt x="227049" y="51036"/>
                </a:lnTo>
                <a:lnTo>
                  <a:pt x="247299" y="87896"/>
                </a:lnTo>
                <a:lnTo>
                  <a:pt x="257053" y="87896"/>
                </a:lnTo>
                <a:lnTo>
                  <a:pt x="254381" y="16510"/>
                </a:lnTo>
                <a:close/>
              </a:path>
              <a:path w="291464" h="287654">
                <a:moveTo>
                  <a:pt x="253764" y="0"/>
                </a:moveTo>
                <a:lnTo>
                  <a:pt x="244340" y="0"/>
                </a:lnTo>
                <a:lnTo>
                  <a:pt x="242600" y="4381"/>
                </a:lnTo>
                <a:lnTo>
                  <a:pt x="240327" y="7632"/>
                </a:lnTo>
                <a:lnTo>
                  <a:pt x="237724" y="9931"/>
                </a:lnTo>
                <a:lnTo>
                  <a:pt x="235145" y="12255"/>
                </a:lnTo>
                <a:lnTo>
                  <a:pt x="230802" y="13436"/>
                </a:lnTo>
                <a:lnTo>
                  <a:pt x="254266" y="13436"/>
                </a:lnTo>
                <a:lnTo>
                  <a:pt x="253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35333" y="3725076"/>
            <a:ext cx="192405" cy="288290"/>
          </a:xfrm>
          <a:custGeom>
            <a:avLst/>
            <a:gdLst/>
            <a:ahLst/>
            <a:cxnLst/>
            <a:rect l="l" t="t" r="r" b="b"/>
            <a:pathLst>
              <a:path w="192404" h="288289">
                <a:moveTo>
                  <a:pt x="156435" y="273138"/>
                </a:moveTo>
                <a:lnTo>
                  <a:pt x="35699" y="273138"/>
                </a:lnTo>
                <a:lnTo>
                  <a:pt x="38421" y="273600"/>
                </a:lnTo>
                <a:lnTo>
                  <a:pt x="43430" y="274977"/>
                </a:lnTo>
                <a:lnTo>
                  <a:pt x="50740" y="277253"/>
                </a:lnTo>
                <a:lnTo>
                  <a:pt x="60363" y="280415"/>
                </a:lnTo>
                <a:lnTo>
                  <a:pt x="71105" y="283629"/>
                </a:lnTo>
                <a:lnTo>
                  <a:pt x="81618" y="285932"/>
                </a:lnTo>
                <a:lnTo>
                  <a:pt x="91904" y="287318"/>
                </a:lnTo>
                <a:lnTo>
                  <a:pt x="101968" y="287781"/>
                </a:lnTo>
                <a:lnTo>
                  <a:pt x="120837" y="286402"/>
                </a:lnTo>
                <a:lnTo>
                  <a:pt x="137933" y="282270"/>
                </a:lnTo>
                <a:lnTo>
                  <a:pt x="153255" y="275394"/>
                </a:lnTo>
                <a:lnTo>
                  <a:pt x="156435" y="273138"/>
                </a:lnTo>
                <a:close/>
              </a:path>
              <a:path w="192404" h="288289">
                <a:moveTo>
                  <a:pt x="9791" y="198234"/>
                </a:moveTo>
                <a:lnTo>
                  <a:pt x="0" y="198234"/>
                </a:lnTo>
                <a:lnTo>
                  <a:pt x="12763" y="287159"/>
                </a:lnTo>
                <a:lnTo>
                  <a:pt x="22148" y="287159"/>
                </a:lnTo>
                <a:lnTo>
                  <a:pt x="22669" y="283743"/>
                </a:lnTo>
                <a:lnTo>
                  <a:pt x="23787" y="280619"/>
                </a:lnTo>
                <a:lnTo>
                  <a:pt x="25400" y="277596"/>
                </a:lnTo>
                <a:lnTo>
                  <a:pt x="27228" y="274650"/>
                </a:lnTo>
                <a:lnTo>
                  <a:pt x="30632" y="273138"/>
                </a:lnTo>
                <a:lnTo>
                  <a:pt x="156435" y="273138"/>
                </a:lnTo>
                <a:lnTo>
                  <a:pt x="157688" y="272249"/>
                </a:lnTo>
                <a:lnTo>
                  <a:pt x="98615" y="272249"/>
                </a:lnTo>
                <a:lnTo>
                  <a:pt x="80502" y="270431"/>
                </a:lnTo>
                <a:lnTo>
                  <a:pt x="35318" y="243103"/>
                </a:lnTo>
                <a:lnTo>
                  <a:pt x="15450" y="211624"/>
                </a:lnTo>
                <a:lnTo>
                  <a:pt x="9791" y="198234"/>
                </a:lnTo>
                <a:close/>
              </a:path>
              <a:path w="192404" h="288289">
                <a:moveTo>
                  <a:pt x="90055" y="0"/>
                </a:moveTo>
                <a:lnTo>
                  <a:pt x="44630" y="11808"/>
                </a:lnTo>
                <a:lnTo>
                  <a:pt x="16813" y="44669"/>
                </a:lnTo>
                <a:lnTo>
                  <a:pt x="11429" y="73647"/>
                </a:lnTo>
                <a:lnTo>
                  <a:pt x="12579" y="85306"/>
                </a:lnTo>
                <a:lnTo>
                  <a:pt x="34974" y="122449"/>
                </a:lnTo>
                <a:lnTo>
                  <a:pt x="92557" y="160147"/>
                </a:lnTo>
                <a:lnTo>
                  <a:pt x="106967" y="169073"/>
                </a:lnTo>
                <a:lnTo>
                  <a:pt x="140583" y="196752"/>
                </a:lnTo>
                <a:lnTo>
                  <a:pt x="149059" y="224332"/>
                </a:lnTo>
                <a:lnTo>
                  <a:pt x="148120" y="235075"/>
                </a:lnTo>
                <a:lnTo>
                  <a:pt x="117736" y="269100"/>
                </a:lnTo>
                <a:lnTo>
                  <a:pt x="98615" y="272249"/>
                </a:lnTo>
                <a:lnTo>
                  <a:pt x="157688" y="272249"/>
                </a:lnTo>
                <a:lnTo>
                  <a:pt x="185942" y="241053"/>
                </a:lnTo>
                <a:lnTo>
                  <a:pt x="192328" y="210959"/>
                </a:lnTo>
                <a:lnTo>
                  <a:pt x="191436" y="199102"/>
                </a:lnTo>
                <a:lnTo>
                  <a:pt x="169543" y="159388"/>
                </a:lnTo>
                <a:lnTo>
                  <a:pt x="128308" y="129552"/>
                </a:lnTo>
                <a:lnTo>
                  <a:pt x="90677" y="106934"/>
                </a:lnTo>
                <a:lnTo>
                  <a:pt x="80811" y="100631"/>
                </a:lnTo>
                <a:lnTo>
                  <a:pt x="52036" y="69989"/>
                </a:lnTo>
                <a:lnTo>
                  <a:pt x="49529" y="55092"/>
                </a:lnTo>
                <a:lnTo>
                  <a:pt x="50335" y="46582"/>
                </a:lnTo>
                <a:lnTo>
                  <a:pt x="84707" y="17515"/>
                </a:lnTo>
                <a:lnTo>
                  <a:pt x="93243" y="16878"/>
                </a:lnTo>
                <a:lnTo>
                  <a:pt x="175103" y="16878"/>
                </a:lnTo>
                <a:lnTo>
                  <a:pt x="174810" y="14084"/>
                </a:lnTo>
                <a:lnTo>
                  <a:pt x="146862" y="14084"/>
                </a:lnTo>
                <a:lnTo>
                  <a:pt x="138950" y="11722"/>
                </a:lnTo>
                <a:lnTo>
                  <a:pt x="125196" y="7073"/>
                </a:lnTo>
                <a:lnTo>
                  <a:pt x="115324" y="3970"/>
                </a:lnTo>
                <a:lnTo>
                  <a:pt x="106173" y="1760"/>
                </a:lnTo>
                <a:lnTo>
                  <a:pt x="97748" y="439"/>
                </a:lnTo>
                <a:lnTo>
                  <a:pt x="90055" y="0"/>
                </a:lnTo>
                <a:close/>
              </a:path>
              <a:path w="192404" h="288289">
                <a:moveTo>
                  <a:pt x="175103" y="16878"/>
                </a:moveTo>
                <a:lnTo>
                  <a:pt x="93243" y="16878"/>
                </a:lnTo>
                <a:lnTo>
                  <a:pt x="104511" y="17882"/>
                </a:lnTo>
                <a:lnTo>
                  <a:pt x="115857" y="20886"/>
                </a:lnTo>
                <a:lnTo>
                  <a:pt x="149579" y="42296"/>
                </a:lnTo>
                <a:lnTo>
                  <a:pt x="172465" y="88912"/>
                </a:lnTo>
                <a:lnTo>
                  <a:pt x="182676" y="88912"/>
                </a:lnTo>
                <a:lnTo>
                  <a:pt x="175103" y="16878"/>
                </a:lnTo>
                <a:close/>
              </a:path>
              <a:path w="192404" h="288289">
                <a:moveTo>
                  <a:pt x="173329" y="0"/>
                </a:moveTo>
                <a:lnTo>
                  <a:pt x="164477" y="0"/>
                </a:lnTo>
                <a:lnTo>
                  <a:pt x="163385" y="4533"/>
                </a:lnTo>
                <a:lnTo>
                  <a:pt x="161810" y="7975"/>
                </a:lnTo>
                <a:lnTo>
                  <a:pt x="159677" y="10388"/>
                </a:lnTo>
                <a:lnTo>
                  <a:pt x="157746" y="12750"/>
                </a:lnTo>
                <a:lnTo>
                  <a:pt x="154050" y="14084"/>
                </a:lnTo>
                <a:lnTo>
                  <a:pt x="174810" y="14084"/>
                </a:lnTo>
                <a:lnTo>
                  <a:pt x="173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7205" y="3731035"/>
            <a:ext cx="247015" cy="276860"/>
          </a:xfrm>
          <a:custGeom>
            <a:avLst/>
            <a:gdLst/>
            <a:ahLst/>
            <a:cxnLst/>
            <a:rect l="l" t="t" r="r" b="b"/>
            <a:pathLst>
              <a:path w="247014" h="276860">
                <a:moveTo>
                  <a:pt x="144627" y="17259"/>
                </a:moveTo>
                <a:lnTo>
                  <a:pt x="101942" y="17259"/>
                </a:lnTo>
                <a:lnTo>
                  <a:pt x="101942" y="226199"/>
                </a:lnTo>
                <a:lnTo>
                  <a:pt x="101533" y="238454"/>
                </a:lnTo>
                <a:lnTo>
                  <a:pt x="73730" y="267471"/>
                </a:lnTo>
                <a:lnTo>
                  <a:pt x="61493" y="268770"/>
                </a:lnTo>
                <a:lnTo>
                  <a:pt x="61493" y="276339"/>
                </a:lnTo>
                <a:lnTo>
                  <a:pt x="186232" y="276339"/>
                </a:lnTo>
                <a:lnTo>
                  <a:pt x="186232" y="268770"/>
                </a:lnTo>
                <a:lnTo>
                  <a:pt x="174297" y="267636"/>
                </a:lnTo>
                <a:lnTo>
                  <a:pt x="164677" y="265984"/>
                </a:lnTo>
                <a:lnTo>
                  <a:pt x="144627" y="231000"/>
                </a:lnTo>
                <a:lnTo>
                  <a:pt x="144627" y="17259"/>
                </a:lnTo>
                <a:close/>
              </a:path>
              <a:path w="247014" h="276860">
                <a:moveTo>
                  <a:pt x="244309" y="0"/>
                </a:moveTo>
                <a:lnTo>
                  <a:pt x="2425" y="0"/>
                </a:lnTo>
                <a:lnTo>
                  <a:pt x="0" y="70916"/>
                </a:lnTo>
                <a:lnTo>
                  <a:pt x="10325" y="70916"/>
                </a:lnTo>
                <a:lnTo>
                  <a:pt x="14027" y="55589"/>
                </a:lnTo>
                <a:lnTo>
                  <a:pt x="18475" y="43213"/>
                </a:lnTo>
                <a:lnTo>
                  <a:pt x="61783" y="17895"/>
                </a:lnTo>
                <a:lnTo>
                  <a:pt x="78117" y="17259"/>
                </a:lnTo>
                <a:lnTo>
                  <a:pt x="244884" y="17259"/>
                </a:lnTo>
                <a:lnTo>
                  <a:pt x="244309" y="0"/>
                </a:lnTo>
                <a:close/>
              </a:path>
              <a:path w="247014" h="276860">
                <a:moveTo>
                  <a:pt x="244884" y="17259"/>
                </a:moveTo>
                <a:lnTo>
                  <a:pt x="168427" y="17259"/>
                </a:lnTo>
                <a:lnTo>
                  <a:pt x="185424" y="17897"/>
                </a:lnTo>
                <a:lnTo>
                  <a:pt x="199201" y="19812"/>
                </a:lnTo>
                <a:lnTo>
                  <a:pt x="232339" y="55696"/>
                </a:lnTo>
                <a:lnTo>
                  <a:pt x="236359" y="70916"/>
                </a:lnTo>
                <a:lnTo>
                  <a:pt x="246672" y="70916"/>
                </a:lnTo>
                <a:lnTo>
                  <a:pt x="244884" y="17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60489" y="3726091"/>
            <a:ext cx="295910" cy="281305"/>
          </a:xfrm>
          <a:custGeom>
            <a:avLst/>
            <a:gdLst/>
            <a:ahLst/>
            <a:cxnLst/>
            <a:rect l="l" t="t" r="r" b="b"/>
            <a:pathLst>
              <a:path w="295909" h="281304">
                <a:moveTo>
                  <a:pt x="150761" y="0"/>
                </a:moveTo>
                <a:lnTo>
                  <a:pt x="142392" y="0"/>
                </a:lnTo>
                <a:lnTo>
                  <a:pt x="53136" y="205016"/>
                </a:lnTo>
                <a:lnTo>
                  <a:pt x="43828" y="225808"/>
                </a:lnTo>
                <a:lnTo>
                  <a:pt x="24790" y="261543"/>
                </a:lnTo>
                <a:lnTo>
                  <a:pt x="0" y="273710"/>
                </a:lnTo>
                <a:lnTo>
                  <a:pt x="0" y="281279"/>
                </a:lnTo>
                <a:lnTo>
                  <a:pt x="84937" y="281279"/>
                </a:lnTo>
                <a:lnTo>
                  <a:pt x="84937" y="273710"/>
                </a:lnTo>
                <a:lnTo>
                  <a:pt x="74815" y="272923"/>
                </a:lnTo>
                <a:lnTo>
                  <a:pt x="68059" y="271691"/>
                </a:lnTo>
                <a:lnTo>
                  <a:pt x="64465" y="270014"/>
                </a:lnTo>
                <a:lnTo>
                  <a:pt x="58508" y="267309"/>
                </a:lnTo>
                <a:lnTo>
                  <a:pt x="55587" y="262407"/>
                </a:lnTo>
                <a:lnTo>
                  <a:pt x="55587" y="251917"/>
                </a:lnTo>
                <a:lnTo>
                  <a:pt x="56680" y="247091"/>
                </a:lnTo>
                <a:lnTo>
                  <a:pt x="71331" y="209427"/>
                </a:lnTo>
                <a:lnTo>
                  <a:pt x="78854" y="190931"/>
                </a:lnTo>
                <a:lnTo>
                  <a:pt x="236761" y="190931"/>
                </a:lnTo>
                <a:lnTo>
                  <a:pt x="229130" y="173989"/>
                </a:lnTo>
                <a:lnTo>
                  <a:pt x="86360" y="173989"/>
                </a:lnTo>
                <a:lnTo>
                  <a:pt x="135318" y="58889"/>
                </a:lnTo>
                <a:lnTo>
                  <a:pt x="177286" y="58889"/>
                </a:lnTo>
                <a:lnTo>
                  <a:pt x="150761" y="0"/>
                </a:lnTo>
                <a:close/>
              </a:path>
              <a:path w="295909" h="281304">
                <a:moveTo>
                  <a:pt x="236761" y="190931"/>
                </a:moveTo>
                <a:lnTo>
                  <a:pt x="190944" y="190931"/>
                </a:lnTo>
                <a:lnTo>
                  <a:pt x="211150" y="236816"/>
                </a:lnTo>
                <a:lnTo>
                  <a:pt x="213156" y="242277"/>
                </a:lnTo>
                <a:lnTo>
                  <a:pt x="214556" y="247510"/>
                </a:lnTo>
                <a:lnTo>
                  <a:pt x="215950" y="252577"/>
                </a:lnTo>
                <a:lnTo>
                  <a:pt x="216596" y="255958"/>
                </a:lnTo>
                <a:lnTo>
                  <a:pt x="186880" y="273710"/>
                </a:lnTo>
                <a:lnTo>
                  <a:pt x="186880" y="281279"/>
                </a:lnTo>
                <a:lnTo>
                  <a:pt x="295833" y="281279"/>
                </a:lnTo>
                <a:lnTo>
                  <a:pt x="295833" y="273710"/>
                </a:lnTo>
                <a:lnTo>
                  <a:pt x="285851" y="272402"/>
                </a:lnTo>
                <a:lnTo>
                  <a:pt x="278650" y="269849"/>
                </a:lnTo>
                <a:lnTo>
                  <a:pt x="257429" y="236816"/>
                </a:lnTo>
                <a:lnTo>
                  <a:pt x="236761" y="190931"/>
                </a:lnTo>
                <a:close/>
              </a:path>
              <a:path w="295909" h="281304">
                <a:moveTo>
                  <a:pt x="177286" y="58889"/>
                </a:moveTo>
                <a:lnTo>
                  <a:pt x="135318" y="58889"/>
                </a:lnTo>
                <a:lnTo>
                  <a:pt x="184861" y="173989"/>
                </a:lnTo>
                <a:lnTo>
                  <a:pt x="229130" y="173989"/>
                </a:lnTo>
                <a:lnTo>
                  <a:pt x="177286" y="5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55420" y="3726091"/>
            <a:ext cx="295910" cy="281305"/>
          </a:xfrm>
          <a:custGeom>
            <a:avLst/>
            <a:gdLst/>
            <a:ahLst/>
            <a:cxnLst/>
            <a:rect l="l" t="t" r="r" b="b"/>
            <a:pathLst>
              <a:path w="295909" h="281304">
                <a:moveTo>
                  <a:pt x="150685" y="0"/>
                </a:moveTo>
                <a:lnTo>
                  <a:pt x="142328" y="0"/>
                </a:lnTo>
                <a:lnTo>
                  <a:pt x="53111" y="205016"/>
                </a:lnTo>
                <a:lnTo>
                  <a:pt x="43773" y="225808"/>
                </a:lnTo>
                <a:lnTo>
                  <a:pt x="24561" y="261543"/>
                </a:lnTo>
                <a:lnTo>
                  <a:pt x="0" y="273710"/>
                </a:lnTo>
                <a:lnTo>
                  <a:pt x="0" y="281279"/>
                </a:lnTo>
                <a:lnTo>
                  <a:pt x="84785" y="281279"/>
                </a:lnTo>
                <a:lnTo>
                  <a:pt x="84785" y="273710"/>
                </a:lnTo>
                <a:lnTo>
                  <a:pt x="74764" y="272923"/>
                </a:lnTo>
                <a:lnTo>
                  <a:pt x="67945" y="271691"/>
                </a:lnTo>
                <a:lnTo>
                  <a:pt x="58496" y="267309"/>
                </a:lnTo>
                <a:lnTo>
                  <a:pt x="55587" y="262407"/>
                </a:lnTo>
                <a:lnTo>
                  <a:pt x="55587" y="251917"/>
                </a:lnTo>
                <a:lnTo>
                  <a:pt x="71250" y="209427"/>
                </a:lnTo>
                <a:lnTo>
                  <a:pt x="78828" y="190931"/>
                </a:lnTo>
                <a:lnTo>
                  <a:pt x="236623" y="190931"/>
                </a:lnTo>
                <a:lnTo>
                  <a:pt x="228998" y="173989"/>
                </a:lnTo>
                <a:lnTo>
                  <a:pt x="86283" y="173989"/>
                </a:lnTo>
                <a:lnTo>
                  <a:pt x="135166" y="58889"/>
                </a:lnTo>
                <a:lnTo>
                  <a:pt x="177191" y="58889"/>
                </a:lnTo>
                <a:lnTo>
                  <a:pt x="150685" y="0"/>
                </a:lnTo>
                <a:close/>
              </a:path>
              <a:path w="295909" h="281304">
                <a:moveTo>
                  <a:pt x="236623" y="190931"/>
                </a:moveTo>
                <a:lnTo>
                  <a:pt x="190792" y="190931"/>
                </a:lnTo>
                <a:lnTo>
                  <a:pt x="208597" y="231139"/>
                </a:lnTo>
                <a:lnTo>
                  <a:pt x="211086" y="236816"/>
                </a:lnTo>
                <a:lnTo>
                  <a:pt x="213131" y="242277"/>
                </a:lnTo>
                <a:lnTo>
                  <a:pt x="215925" y="252577"/>
                </a:lnTo>
                <a:lnTo>
                  <a:pt x="216510" y="255958"/>
                </a:lnTo>
                <a:lnTo>
                  <a:pt x="216522" y="264325"/>
                </a:lnTo>
                <a:lnTo>
                  <a:pt x="214706" y="268211"/>
                </a:lnTo>
                <a:lnTo>
                  <a:pt x="211086" y="269849"/>
                </a:lnTo>
                <a:lnTo>
                  <a:pt x="207505" y="271335"/>
                </a:lnTo>
                <a:lnTo>
                  <a:pt x="199377" y="272656"/>
                </a:lnTo>
                <a:lnTo>
                  <a:pt x="186918" y="273710"/>
                </a:lnTo>
                <a:lnTo>
                  <a:pt x="186918" y="281279"/>
                </a:lnTo>
                <a:lnTo>
                  <a:pt x="295871" y="281279"/>
                </a:lnTo>
                <a:lnTo>
                  <a:pt x="295871" y="273710"/>
                </a:lnTo>
                <a:lnTo>
                  <a:pt x="285762" y="272402"/>
                </a:lnTo>
                <a:lnTo>
                  <a:pt x="278599" y="269849"/>
                </a:lnTo>
                <a:lnTo>
                  <a:pt x="257276" y="236816"/>
                </a:lnTo>
                <a:lnTo>
                  <a:pt x="236623" y="190931"/>
                </a:lnTo>
                <a:close/>
              </a:path>
              <a:path w="295909" h="281304">
                <a:moveTo>
                  <a:pt x="177191" y="58889"/>
                </a:moveTo>
                <a:lnTo>
                  <a:pt x="135166" y="58889"/>
                </a:lnTo>
                <a:lnTo>
                  <a:pt x="184835" y="173989"/>
                </a:lnTo>
                <a:lnTo>
                  <a:pt x="228998" y="173989"/>
                </a:lnTo>
                <a:lnTo>
                  <a:pt x="177191" y="5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50815" y="3731038"/>
            <a:ext cx="287020" cy="276860"/>
          </a:xfrm>
          <a:custGeom>
            <a:avLst/>
            <a:gdLst/>
            <a:ahLst/>
            <a:cxnLst/>
            <a:rect l="l" t="t" r="r" b="b"/>
            <a:pathLst>
              <a:path w="287020" h="276860">
                <a:moveTo>
                  <a:pt x="115430" y="0"/>
                </a:moveTo>
                <a:lnTo>
                  <a:pt x="0" y="0"/>
                </a:lnTo>
                <a:lnTo>
                  <a:pt x="0" y="7696"/>
                </a:lnTo>
                <a:lnTo>
                  <a:pt x="10877" y="8792"/>
                </a:lnTo>
                <a:lnTo>
                  <a:pt x="19627" y="10517"/>
                </a:lnTo>
                <a:lnTo>
                  <a:pt x="37706" y="230987"/>
                </a:lnTo>
                <a:lnTo>
                  <a:pt x="37258" y="241767"/>
                </a:lnTo>
                <a:lnTo>
                  <a:pt x="0" y="268757"/>
                </a:lnTo>
                <a:lnTo>
                  <a:pt x="0" y="276326"/>
                </a:lnTo>
                <a:lnTo>
                  <a:pt x="119011" y="276326"/>
                </a:lnTo>
                <a:lnTo>
                  <a:pt x="141991" y="275584"/>
                </a:lnTo>
                <a:lnTo>
                  <a:pt x="182360" y="269650"/>
                </a:lnTo>
                <a:lnTo>
                  <a:pt x="208996" y="260781"/>
                </a:lnTo>
                <a:lnTo>
                  <a:pt x="96774" y="260781"/>
                </a:lnTo>
                <a:lnTo>
                  <a:pt x="89662" y="259714"/>
                </a:lnTo>
                <a:lnTo>
                  <a:pt x="86156" y="257530"/>
                </a:lnTo>
                <a:lnTo>
                  <a:pt x="82816" y="255320"/>
                </a:lnTo>
                <a:lnTo>
                  <a:pt x="81191" y="250888"/>
                </a:lnTo>
                <a:lnTo>
                  <a:pt x="81191" y="24777"/>
                </a:lnTo>
                <a:lnTo>
                  <a:pt x="82816" y="20294"/>
                </a:lnTo>
                <a:lnTo>
                  <a:pt x="86156" y="18300"/>
                </a:lnTo>
                <a:lnTo>
                  <a:pt x="89662" y="16294"/>
                </a:lnTo>
                <a:lnTo>
                  <a:pt x="96227" y="15189"/>
                </a:lnTo>
                <a:lnTo>
                  <a:pt x="204973" y="15189"/>
                </a:lnTo>
                <a:lnTo>
                  <a:pt x="192791" y="10495"/>
                </a:lnTo>
                <a:lnTo>
                  <a:pt x="169260" y="4656"/>
                </a:lnTo>
                <a:lnTo>
                  <a:pt x="143474" y="1161"/>
                </a:lnTo>
                <a:lnTo>
                  <a:pt x="115430" y="0"/>
                </a:lnTo>
                <a:close/>
              </a:path>
              <a:path w="287020" h="276860">
                <a:moveTo>
                  <a:pt x="204973" y="15189"/>
                </a:moveTo>
                <a:lnTo>
                  <a:pt x="105778" y="15189"/>
                </a:lnTo>
                <a:lnTo>
                  <a:pt x="133344" y="16932"/>
                </a:lnTo>
                <a:lnTo>
                  <a:pt x="158067" y="22156"/>
                </a:lnTo>
                <a:lnTo>
                  <a:pt x="198945" y="43002"/>
                </a:lnTo>
                <a:lnTo>
                  <a:pt x="229598" y="83329"/>
                </a:lnTo>
                <a:lnTo>
                  <a:pt x="239839" y="139687"/>
                </a:lnTo>
                <a:lnTo>
                  <a:pt x="236738" y="173013"/>
                </a:lnTo>
                <a:lnTo>
                  <a:pt x="211866" y="223881"/>
                </a:lnTo>
                <a:lnTo>
                  <a:pt x="172768" y="249921"/>
                </a:lnTo>
                <a:lnTo>
                  <a:pt x="131501" y="259581"/>
                </a:lnTo>
                <a:lnTo>
                  <a:pt x="107556" y="260781"/>
                </a:lnTo>
                <a:lnTo>
                  <a:pt x="208996" y="260781"/>
                </a:lnTo>
                <a:lnTo>
                  <a:pt x="246717" y="235675"/>
                </a:lnTo>
                <a:lnTo>
                  <a:pt x="273723" y="198386"/>
                </a:lnTo>
                <a:lnTo>
                  <a:pt x="286060" y="154481"/>
                </a:lnTo>
                <a:lnTo>
                  <a:pt x="286880" y="139090"/>
                </a:lnTo>
                <a:lnTo>
                  <a:pt x="282326" y="99043"/>
                </a:lnTo>
                <a:lnTo>
                  <a:pt x="268668" y="65633"/>
                </a:lnTo>
                <a:lnTo>
                  <a:pt x="245914" y="38852"/>
                </a:lnTo>
                <a:lnTo>
                  <a:pt x="214071" y="18694"/>
                </a:lnTo>
                <a:lnTo>
                  <a:pt x="204973" y="15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48618" y="3725067"/>
            <a:ext cx="304165" cy="288925"/>
          </a:xfrm>
          <a:custGeom>
            <a:avLst/>
            <a:gdLst/>
            <a:ahLst/>
            <a:cxnLst/>
            <a:rect l="l" t="t" r="r" b="b"/>
            <a:pathLst>
              <a:path w="304165" h="288925">
                <a:moveTo>
                  <a:pt x="228755" y="249999"/>
                </a:moveTo>
                <a:lnTo>
                  <a:pt x="166687" y="249999"/>
                </a:lnTo>
                <a:lnTo>
                  <a:pt x="176076" y="258623"/>
                </a:lnTo>
                <a:lnTo>
                  <a:pt x="208395" y="281419"/>
                </a:lnTo>
                <a:lnTo>
                  <a:pt x="238632" y="288416"/>
                </a:lnTo>
                <a:lnTo>
                  <a:pt x="244005" y="288416"/>
                </a:lnTo>
                <a:lnTo>
                  <a:pt x="280606" y="272719"/>
                </a:lnTo>
                <a:lnTo>
                  <a:pt x="293678" y="258279"/>
                </a:lnTo>
                <a:lnTo>
                  <a:pt x="258457" y="258279"/>
                </a:lnTo>
                <a:lnTo>
                  <a:pt x="246841" y="257060"/>
                </a:lnTo>
                <a:lnTo>
                  <a:pt x="235240" y="253404"/>
                </a:lnTo>
                <a:lnTo>
                  <a:pt x="228755" y="249999"/>
                </a:lnTo>
                <a:close/>
              </a:path>
              <a:path w="304165" h="288925">
                <a:moveTo>
                  <a:pt x="134239" y="0"/>
                </a:moveTo>
                <a:lnTo>
                  <a:pt x="97412" y="10892"/>
                </a:lnTo>
                <a:lnTo>
                  <a:pt x="73853" y="41260"/>
                </a:lnTo>
                <a:lnTo>
                  <a:pt x="69265" y="68135"/>
                </a:lnTo>
                <a:lnTo>
                  <a:pt x="69265" y="72364"/>
                </a:lnTo>
                <a:lnTo>
                  <a:pt x="73070" y="94538"/>
                </a:lnTo>
                <a:lnTo>
                  <a:pt x="73964" y="98234"/>
                </a:lnTo>
                <a:lnTo>
                  <a:pt x="84289" y="124815"/>
                </a:lnTo>
                <a:lnTo>
                  <a:pt x="67995" y="134035"/>
                </a:lnTo>
                <a:lnTo>
                  <a:pt x="27676" y="162819"/>
                </a:lnTo>
                <a:lnTo>
                  <a:pt x="4445" y="196524"/>
                </a:lnTo>
                <a:lnTo>
                  <a:pt x="0" y="223126"/>
                </a:lnTo>
                <a:lnTo>
                  <a:pt x="1253" y="237459"/>
                </a:lnTo>
                <a:lnTo>
                  <a:pt x="19888" y="270878"/>
                </a:lnTo>
                <a:lnTo>
                  <a:pt x="57530" y="287132"/>
                </a:lnTo>
                <a:lnTo>
                  <a:pt x="73431" y="288213"/>
                </a:lnTo>
                <a:lnTo>
                  <a:pt x="88161" y="287446"/>
                </a:lnTo>
                <a:lnTo>
                  <a:pt x="128625" y="275932"/>
                </a:lnTo>
                <a:lnTo>
                  <a:pt x="146139" y="265976"/>
                </a:lnTo>
                <a:lnTo>
                  <a:pt x="95427" y="265976"/>
                </a:lnTo>
                <a:lnTo>
                  <a:pt x="83815" y="264922"/>
                </a:lnTo>
                <a:lnTo>
                  <a:pt x="48881" y="240124"/>
                </a:lnTo>
                <a:lnTo>
                  <a:pt x="40295" y="209395"/>
                </a:lnTo>
                <a:lnTo>
                  <a:pt x="40304" y="207873"/>
                </a:lnTo>
                <a:lnTo>
                  <a:pt x="57632" y="164160"/>
                </a:lnTo>
                <a:lnTo>
                  <a:pt x="90779" y="139369"/>
                </a:lnTo>
                <a:lnTo>
                  <a:pt x="136392" y="139369"/>
                </a:lnTo>
                <a:lnTo>
                  <a:pt x="135105" y="137145"/>
                </a:lnTo>
                <a:lnTo>
                  <a:pt x="126542" y="122034"/>
                </a:lnTo>
                <a:lnTo>
                  <a:pt x="138460" y="116380"/>
                </a:lnTo>
                <a:lnTo>
                  <a:pt x="149996" y="109924"/>
                </a:lnTo>
                <a:lnTo>
                  <a:pt x="151466" y="108965"/>
                </a:lnTo>
                <a:lnTo>
                  <a:pt x="120053" y="108965"/>
                </a:lnTo>
                <a:lnTo>
                  <a:pt x="116414" y="101077"/>
                </a:lnTo>
                <a:lnTo>
                  <a:pt x="104267" y="63604"/>
                </a:lnTo>
                <a:lnTo>
                  <a:pt x="103157" y="50393"/>
                </a:lnTo>
                <a:lnTo>
                  <a:pt x="103217" y="49199"/>
                </a:lnTo>
                <a:lnTo>
                  <a:pt x="128840" y="14301"/>
                </a:lnTo>
                <a:lnTo>
                  <a:pt x="136321" y="13665"/>
                </a:lnTo>
                <a:lnTo>
                  <a:pt x="176529" y="13665"/>
                </a:lnTo>
                <a:lnTo>
                  <a:pt x="167684" y="7720"/>
                </a:lnTo>
                <a:lnTo>
                  <a:pt x="157684" y="3446"/>
                </a:lnTo>
                <a:lnTo>
                  <a:pt x="146535" y="865"/>
                </a:lnTo>
                <a:lnTo>
                  <a:pt x="134239" y="0"/>
                </a:lnTo>
                <a:close/>
              </a:path>
              <a:path w="304165" h="288925">
                <a:moveTo>
                  <a:pt x="136392" y="139369"/>
                </a:moveTo>
                <a:lnTo>
                  <a:pt x="90779" y="139369"/>
                </a:lnTo>
                <a:lnTo>
                  <a:pt x="101696" y="158582"/>
                </a:lnTo>
                <a:lnTo>
                  <a:pt x="125018" y="197637"/>
                </a:lnTo>
                <a:lnTo>
                  <a:pt x="155803" y="238785"/>
                </a:lnTo>
                <a:lnTo>
                  <a:pt x="148085" y="245402"/>
                </a:lnTo>
                <a:lnTo>
                  <a:pt x="108335" y="264337"/>
                </a:lnTo>
                <a:lnTo>
                  <a:pt x="95427" y="265976"/>
                </a:lnTo>
                <a:lnTo>
                  <a:pt x="146139" y="265976"/>
                </a:lnTo>
                <a:lnTo>
                  <a:pt x="147802" y="264922"/>
                </a:lnTo>
                <a:lnTo>
                  <a:pt x="157222" y="257982"/>
                </a:lnTo>
                <a:lnTo>
                  <a:pt x="166687" y="249999"/>
                </a:lnTo>
                <a:lnTo>
                  <a:pt x="228755" y="249999"/>
                </a:lnTo>
                <a:lnTo>
                  <a:pt x="197326" y="224288"/>
                </a:lnTo>
                <a:lnTo>
                  <a:pt x="193027" y="219532"/>
                </a:lnTo>
                <a:lnTo>
                  <a:pt x="200347" y="210331"/>
                </a:lnTo>
                <a:lnTo>
                  <a:pt x="202261" y="207873"/>
                </a:lnTo>
                <a:lnTo>
                  <a:pt x="183006" y="207873"/>
                </a:lnTo>
                <a:lnTo>
                  <a:pt x="173093" y="195082"/>
                </a:lnTo>
                <a:lnTo>
                  <a:pt x="148593" y="160158"/>
                </a:lnTo>
                <a:lnTo>
                  <a:pt x="142460" y="149858"/>
                </a:lnTo>
                <a:lnTo>
                  <a:pt x="136392" y="139369"/>
                </a:lnTo>
                <a:close/>
              </a:path>
              <a:path w="304165" h="288925">
                <a:moveTo>
                  <a:pt x="297510" y="236004"/>
                </a:moveTo>
                <a:lnTo>
                  <a:pt x="291033" y="243700"/>
                </a:lnTo>
                <a:lnTo>
                  <a:pt x="285813" y="248970"/>
                </a:lnTo>
                <a:lnTo>
                  <a:pt x="275526" y="255981"/>
                </a:lnTo>
                <a:lnTo>
                  <a:pt x="267677" y="258279"/>
                </a:lnTo>
                <a:lnTo>
                  <a:pt x="293678" y="258279"/>
                </a:lnTo>
                <a:lnTo>
                  <a:pt x="300050" y="249351"/>
                </a:lnTo>
                <a:lnTo>
                  <a:pt x="302971" y="244170"/>
                </a:lnTo>
                <a:lnTo>
                  <a:pt x="303809" y="240804"/>
                </a:lnTo>
                <a:lnTo>
                  <a:pt x="297510" y="236004"/>
                </a:lnTo>
                <a:close/>
              </a:path>
              <a:path w="304165" h="288925">
                <a:moveTo>
                  <a:pt x="287096" y="104432"/>
                </a:moveTo>
                <a:lnTo>
                  <a:pt x="194919" y="104432"/>
                </a:lnTo>
                <a:lnTo>
                  <a:pt x="194919" y="113182"/>
                </a:lnTo>
                <a:lnTo>
                  <a:pt x="203784" y="113906"/>
                </a:lnTo>
                <a:lnTo>
                  <a:pt x="210070" y="115112"/>
                </a:lnTo>
                <a:lnTo>
                  <a:pt x="213677" y="116852"/>
                </a:lnTo>
                <a:lnTo>
                  <a:pt x="219367" y="119659"/>
                </a:lnTo>
                <a:lnTo>
                  <a:pt x="222184" y="124815"/>
                </a:lnTo>
                <a:lnTo>
                  <a:pt x="222288" y="132600"/>
                </a:lnTo>
                <a:lnTo>
                  <a:pt x="221742" y="138665"/>
                </a:lnTo>
                <a:lnTo>
                  <a:pt x="201756" y="183278"/>
                </a:lnTo>
                <a:lnTo>
                  <a:pt x="183006" y="207873"/>
                </a:lnTo>
                <a:lnTo>
                  <a:pt x="202261" y="207873"/>
                </a:lnTo>
                <a:lnTo>
                  <a:pt x="225365" y="175592"/>
                </a:lnTo>
                <a:lnTo>
                  <a:pt x="246951" y="137883"/>
                </a:lnTo>
                <a:lnTo>
                  <a:pt x="251120" y="131287"/>
                </a:lnTo>
                <a:lnTo>
                  <a:pt x="287096" y="113182"/>
                </a:lnTo>
                <a:lnTo>
                  <a:pt x="287096" y="104432"/>
                </a:lnTo>
                <a:close/>
              </a:path>
              <a:path w="304165" h="288925">
                <a:moveTo>
                  <a:pt x="176529" y="13665"/>
                </a:moveTo>
                <a:lnTo>
                  <a:pt x="136321" y="13665"/>
                </a:lnTo>
                <a:lnTo>
                  <a:pt x="143392" y="14301"/>
                </a:lnTo>
                <a:lnTo>
                  <a:pt x="149677" y="16133"/>
                </a:lnTo>
                <a:lnTo>
                  <a:pt x="169989" y="49199"/>
                </a:lnTo>
                <a:lnTo>
                  <a:pt x="168809" y="59569"/>
                </a:lnTo>
                <a:lnTo>
                  <a:pt x="145336" y="92956"/>
                </a:lnTo>
                <a:lnTo>
                  <a:pt x="120053" y="108965"/>
                </a:lnTo>
                <a:lnTo>
                  <a:pt x="151466" y="108965"/>
                </a:lnTo>
                <a:lnTo>
                  <a:pt x="187763" y="74890"/>
                </a:lnTo>
                <a:lnTo>
                  <a:pt x="193027" y="50393"/>
                </a:lnTo>
                <a:lnTo>
                  <a:pt x="191989" y="39466"/>
                </a:lnTo>
                <a:lnTo>
                  <a:pt x="188863" y="29686"/>
                </a:lnTo>
                <a:lnTo>
                  <a:pt x="183726" y="21127"/>
                </a:lnTo>
                <a:lnTo>
                  <a:pt x="176529" y="136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60627" y="3725076"/>
            <a:ext cx="192405" cy="288290"/>
          </a:xfrm>
          <a:custGeom>
            <a:avLst/>
            <a:gdLst/>
            <a:ahLst/>
            <a:cxnLst/>
            <a:rect l="l" t="t" r="r" b="b"/>
            <a:pathLst>
              <a:path w="192404" h="288289">
                <a:moveTo>
                  <a:pt x="156553" y="273138"/>
                </a:moveTo>
                <a:lnTo>
                  <a:pt x="35801" y="273138"/>
                </a:lnTo>
                <a:lnTo>
                  <a:pt x="38514" y="273600"/>
                </a:lnTo>
                <a:lnTo>
                  <a:pt x="43530" y="274977"/>
                </a:lnTo>
                <a:lnTo>
                  <a:pt x="50854" y="277253"/>
                </a:lnTo>
                <a:lnTo>
                  <a:pt x="60490" y="280415"/>
                </a:lnTo>
                <a:lnTo>
                  <a:pt x="71247" y="283629"/>
                </a:lnTo>
                <a:lnTo>
                  <a:pt x="81745" y="285932"/>
                </a:lnTo>
                <a:lnTo>
                  <a:pt x="92006" y="287318"/>
                </a:lnTo>
                <a:lnTo>
                  <a:pt x="102057" y="287781"/>
                </a:lnTo>
                <a:lnTo>
                  <a:pt x="120917" y="286402"/>
                </a:lnTo>
                <a:lnTo>
                  <a:pt x="138023" y="282270"/>
                </a:lnTo>
                <a:lnTo>
                  <a:pt x="153367" y="275394"/>
                </a:lnTo>
                <a:lnTo>
                  <a:pt x="156553" y="273138"/>
                </a:lnTo>
                <a:close/>
              </a:path>
              <a:path w="192404" h="288289">
                <a:moveTo>
                  <a:pt x="9855" y="198234"/>
                </a:moveTo>
                <a:lnTo>
                  <a:pt x="0" y="198234"/>
                </a:lnTo>
                <a:lnTo>
                  <a:pt x="12852" y="287159"/>
                </a:lnTo>
                <a:lnTo>
                  <a:pt x="22199" y="287159"/>
                </a:lnTo>
                <a:lnTo>
                  <a:pt x="22834" y="283743"/>
                </a:lnTo>
                <a:lnTo>
                  <a:pt x="23863" y="280619"/>
                </a:lnTo>
                <a:lnTo>
                  <a:pt x="25552" y="277596"/>
                </a:lnTo>
                <a:lnTo>
                  <a:pt x="27368" y="274650"/>
                </a:lnTo>
                <a:lnTo>
                  <a:pt x="30772" y="273138"/>
                </a:lnTo>
                <a:lnTo>
                  <a:pt x="156553" y="273138"/>
                </a:lnTo>
                <a:lnTo>
                  <a:pt x="157809" y="272249"/>
                </a:lnTo>
                <a:lnTo>
                  <a:pt x="98704" y="272249"/>
                </a:lnTo>
                <a:lnTo>
                  <a:pt x="80532" y="270431"/>
                </a:lnTo>
                <a:lnTo>
                  <a:pt x="35394" y="243103"/>
                </a:lnTo>
                <a:lnTo>
                  <a:pt x="15515" y="211624"/>
                </a:lnTo>
                <a:lnTo>
                  <a:pt x="9855" y="198234"/>
                </a:lnTo>
                <a:close/>
              </a:path>
              <a:path w="192404" h="288289">
                <a:moveTo>
                  <a:pt x="90182" y="0"/>
                </a:moveTo>
                <a:lnTo>
                  <a:pt x="44643" y="11808"/>
                </a:lnTo>
                <a:lnTo>
                  <a:pt x="16894" y="44669"/>
                </a:lnTo>
                <a:lnTo>
                  <a:pt x="11506" y="73647"/>
                </a:lnTo>
                <a:lnTo>
                  <a:pt x="12644" y="85306"/>
                </a:lnTo>
                <a:lnTo>
                  <a:pt x="35044" y="122449"/>
                </a:lnTo>
                <a:lnTo>
                  <a:pt x="92697" y="160147"/>
                </a:lnTo>
                <a:lnTo>
                  <a:pt x="107094" y="169073"/>
                </a:lnTo>
                <a:lnTo>
                  <a:pt x="140607" y="196752"/>
                </a:lnTo>
                <a:lnTo>
                  <a:pt x="149072" y="224332"/>
                </a:lnTo>
                <a:lnTo>
                  <a:pt x="148133" y="235075"/>
                </a:lnTo>
                <a:lnTo>
                  <a:pt x="117757" y="269100"/>
                </a:lnTo>
                <a:lnTo>
                  <a:pt x="98704" y="272249"/>
                </a:lnTo>
                <a:lnTo>
                  <a:pt x="157809" y="272249"/>
                </a:lnTo>
                <a:lnTo>
                  <a:pt x="186026" y="241053"/>
                </a:lnTo>
                <a:lnTo>
                  <a:pt x="192366" y="210959"/>
                </a:lnTo>
                <a:lnTo>
                  <a:pt x="191475" y="199102"/>
                </a:lnTo>
                <a:lnTo>
                  <a:pt x="169662" y="159388"/>
                </a:lnTo>
                <a:lnTo>
                  <a:pt x="128371" y="129552"/>
                </a:lnTo>
                <a:lnTo>
                  <a:pt x="90779" y="106934"/>
                </a:lnTo>
                <a:lnTo>
                  <a:pt x="80907" y="100631"/>
                </a:lnTo>
                <a:lnTo>
                  <a:pt x="52085" y="69989"/>
                </a:lnTo>
                <a:lnTo>
                  <a:pt x="49631" y="55092"/>
                </a:lnTo>
                <a:lnTo>
                  <a:pt x="50434" y="46582"/>
                </a:lnTo>
                <a:lnTo>
                  <a:pt x="84774" y="17515"/>
                </a:lnTo>
                <a:lnTo>
                  <a:pt x="93256" y="16878"/>
                </a:lnTo>
                <a:lnTo>
                  <a:pt x="175142" y="16878"/>
                </a:lnTo>
                <a:lnTo>
                  <a:pt x="174848" y="14084"/>
                </a:lnTo>
                <a:lnTo>
                  <a:pt x="146926" y="14084"/>
                </a:lnTo>
                <a:lnTo>
                  <a:pt x="139077" y="11722"/>
                </a:lnTo>
                <a:lnTo>
                  <a:pt x="125336" y="7073"/>
                </a:lnTo>
                <a:lnTo>
                  <a:pt x="115389" y="3970"/>
                </a:lnTo>
                <a:lnTo>
                  <a:pt x="106235" y="1760"/>
                </a:lnTo>
                <a:lnTo>
                  <a:pt x="97843" y="439"/>
                </a:lnTo>
                <a:lnTo>
                  <a:pt x="90182" y="0"/>
                </a:lnTo>
                <a:close/>
              </a:path>
              <a:path w="192404" h="288289">
                <a:moveTo>
                  <a:pt x="175142" y="16878"/>
                </a:moveTo>
                <a:lnTo>
                  <a:pt x="93256" y="16878"/>
                </a:lnTo>
                <a:lnTo>
                  <a:pt x="104586" y="17882"/>
                </a:lnTo>
                <a:lnTo>
                  <a:pt x="115966" y="20886"/>
                </a:lnTo>
                <a:lnTo>
                  <a:pt x="149694" y="42296"/>
                </a:lnTo>
                <a:lnTo>
                  <a:pt x="172554" y="88912"/>
                </a:lnTo>
                <a:lnTo>
                  <a:pt x="182714" y="88912"/>
                </a:lnTo>
                <a:lnTo>
                  <a:pt x="175142" y="16878"/>
                </a:lnTo>
                <a:close/>
              </a:path>
              <a:path w="192404" h="288289">
                <a:moveTo>
                  <a:pt x="173367" y="0"/>
                </a:moveTo>
                <a:lnTo>
                  <a:pt x="164617" y="0"/>
                </a:lnTo>
                <a:lnTo>
                  <a:pt x="163512" y="4533"/>
                </a:lnTo>
                <a:lnTo>
                  <a:pt x="161848" y="7975"/>
                </a:lnTo>
                <a:lnTo>
                  <a:pt x="159766" y="10388"/>
                </a:lnTo>
                <a:lnTo>
                  <a:pt x="157810" y="12750"/>
                </a:lnTo>
                <a:lnTo>
                  <a:pt x="154216" y="14084"/>
                </a:lnTo>
                <a:lnTo>
                  <a:pt x="174848" y="14084"/>
                </a:lnTo>
                <a:lnTo>
                  <a:pt x="1733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73500" y="3731038"/>
            <a:ext cx="225425" cy="276860"/>
          </a:xfrm>
          <a:custGeom>
            <a:avLst/>
            <a:gdLst/>
            <a:ahLst/>
            <a:cxnLst/>
            <a:rect l="l" t="t" r="r" b="b"/>
            <a:pathLst>
              <a:path w="225425" h="276860">
                <a:moveTo>
                  <a:pt x="113017" y="0"/>
                </a:moveTo>
                <a:lnTo>
                  <a:pt x="0" y="0"/>
                </a:lnTo>
                <a:lnTo>
                  <a:pt x="0" y="7696"/>
                </a:lnTo>
                <a:lnTo>
                  <a:pt x="10534" y="8945"/>
                </a:lnTo>
                <a:lnTo>
                  <a:pt x="18984" y="10834"/>
                </a:lnTo>
                <a:lnTo>
                  <a:pt x="36639" y="226199"/>
                </a:lnTo>
                <a:lnTo>
                  <a:pt x="36261" y="237978"/>
                </a:lnTo>
                <a:lnTo>
                  <a:pt x="11129" y="267328"/>
                </a:lnTo>
                <a:lnTo>
                  <a:pt x="0" y="268757"/>
                </a:lnTo>
                <a:lnTo>
                  <a:pt x="0" y="276326"/>
                </a:lnTo>
                <a:lnTo>
                  <a:pt x="119938" y="276326"/>
                </a:lnTo>
                <a:lnTo>
                  <a:pt x="119938" y="268757"/>
                </a:lnTo>
                <a:lnTo>
                  <a:pt x="108179" y="267604"/>
                </a:lnTo>
                <a:lnTo>
                  <a:pt x="98723" y="265884"/>
                </a:lnTo>
                <a:lnTo>
                  <a:pt x="79324" y="230987"/>
                </a:lnTo>
                <a:lnTo>
                  <a:pt x="79324" y="155244"/>
                </a:lnTo>
                <a:lnTo>
                  <a:pt x="124702" y="155244"/>
                </a:lnTo>
                <a:lnTo>
                  <a:pt x="136018" y="154654"/>
                </a:lnTo>
                <a:lnTo>
                  <a:pt x="157027" y="151045"/>
                </a:lnTo>
                <a:lnTo>
                  <a:pt x="176034" y="145015"/>
                </a:lnTo>
                <a:lnTo>
                  <a:pt x="186730" y="139687"/>
                </a:lnTo>
                <a:lnTo>
                  <a:pt x="99009" y="139687"/>
                </a:lnTo>
                <a:lnTo>
                  <a:pt x="94322" y="139484"/>
                </a:lnTo>
                <a:lnTo>
                  <a:pt x="86995" y="138925"/>
                </a:lnTo>
                <a:lnTo>
                  <a:pt x="79324" y="138201"/>
                </a:lnTo>
                <a:lnTo>
                  <a:pt x="79383" y="23202"/>
                </a:lnTo>
                <a:lnTo>
                  <a:pt x="80251" y="19697"/>
                </a:lnTo>
                <a:lnTo>
                  <a:pt x="82181" y="18021"/>
                </a:lnTo>
                <a:lnTo>
                  <a:pt x="84277" y="16294"/>
                </a:lnTo>
                <a:lnTo>
                  <a:pt x="89725" y="15379"/>
                </a:lnTo>
                <a:lnTo>
                  <a:pt x="186979" y="15379"/>
                </a:lnTo>
                <a:lnTo>
                  <a:pt x="180147" y="11535"/>
                </a:lnTo>
                <a:lnTo>
                  <a:pt x="160947" y="5113"/>
                </a:lnTo>
                <a:lnTo>
                  <a:pt x="138575" y="1274"/>
                </a:lnTo>
                <a:lnTo>
                  <a:pt x="113017" y="0"/>
                </a:lnTo>
                <a:close/>
              </a:path>
              <a:path w="225425" h="276860">
                <a:moveTo>
                  <a:pt x="124702" y="155244"/>
                </a:moveTo>
                <a:lnTo>
                  <a:pt x="79324" y="155244"/>
                </a:lnTo>
                <a:lnTo>
                  <a:pt x="88036" y="155333"/>
                </a:lnTo>
                <a:lnTo>
                  <a:pt x="95250" y="155587"/>
                </a:lnTo>
                <a:lnTo>
                  <a:pt x="102450" y="155765"/>
                </a:lnTo>
                <a:lnTo>
                  <a:pt x="113017" y="155854"/>
                </a:lnTo>
                <a:lnTo>
                  <a:pt x="124702" y="155244"/>
                </a:lnTo>
                <a:close/>
              </a:path>
              <a:path w="225425" h="276860">
                <a:moveTo>
                  <a:pt x="186979" y="15379"/>
                </a:moveTo>
                <a:lnTo>
                  <a:pt x="98501" y="15379"/>
                </a:lnTo>
                <a:lnTo>
                  <a:pt x="111813" y="15916"/>
                </a:lnTo>
                <a:lnTo>
                  <a:pt x="123920" y="17386"/>
                </a:lnTo>
                <a:lnTo>
                  <a:pt x="159337" y="31844"/>
                </a:lnTo>
                <a:lnTo>
                  <a:pt x="178422" y="75717"/>
                </a:lnTo>
                <a:lnTo>
                  <a:pt x="176496" y="94546"/>
                </a:lnTo>
                <a:lnTo>
                  <a:pt x="147624" y="131470"/>
                </a:lnTo>
                <a:lnTo>
                  <a:pt x="101269" y="139687"/>
                </a:lnTo>
                <a:lnTo>
                  <a:pt x="186730" y="139687"/>
                </a:lnTo>
                <a:lnTo>
                  <a:pt x="217028" y="111547"/>
                </a:lnTo>
                <a:lnTo>
                  <a:pt x="225018" y="74790"/>
                </a:lnTo>
                <a:lnTo>
                  <a:pt x="223225" y="58778"/>
                </a:lnTo>
                <a:lnTo>
                  <a:pt x="217833" y="44394"/>
                </a:lnTo>
                <a:lnTo>
                  <a:pt x="208827" y="31650"/>
                </a:lnTo>
                <a:lnTo>
                  <a:pt x="196189" y="20561"/>
                </a:lnTo>
                <a:lnTo>
                  <a:pt x="186979" y="15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157275" y="3726091"/>
            <a:ext cx="295910" cy="281305"/>
          </a:xfrm>
          <a:custGeom>
            <a:avLst/>
            <a:gdLst/>
            <a:ahLst/>
            <a:cxnLst/>
            <a:rect l="l" t="t" r="r" b="b"/>
            <a:pathLst>
              <a:path w="295909" h="281304">
                <a:moveTo>
                  <a:pt x="150710" y="0"/>
                </a:moveTo>
                <a:lnTo>
                  <a:pt x="142468" y="0"/>
                </a:lnTo>
                <a:lnTo>
                  <a:pt x="53136" y="205016"/>
                </a:lnTo>
                <a:lnTo>
                  <a:pt x="43801" y="225808"/>
                </a:lnTo>
                <a:lnTo>
                  <a:pt x="24688" y="261543"/>
                </a:lnTo>
                <a:lnTo>
                  <a:pt x="0" y="273710"/>
                </a:lnTo>
                <a:lnTo>
                  <a:pt x="0" y="281279"/>
                </a:lnTo>
                <a:lnTo>
                  <a:pt x="84963" y="281279"/>
                </a:lnTo>
                <a:lnTo>
                  <a:pt x="84963" y="273710"/>
                </a:lnTo>
                <a:lnTo>
                  <a:pt x="74891" y="272923"/>
                </a:lnTo>
                <a:lnTo>
                  <a:pt x="68046" y="271691"/>
                </a:lnTo>
                <a:lnTo>
                  <a:pt x="58597" y="267309"/>
                </a:lnTo>
                <a:lnTo>
                  <a:pt x="55752" y="262407"/>
                </a:lnTo>
                <a:lnTo>
                  <a:pt x="55752" y="251917"/>
                </a:lnTo>
                <a:lnTo>
                  <a:pt x="71330" y="209427"/>
                </a:lnTo>
                <a:lnTo>
                  <a:pt x="78841" y="190931"/>
                </a:lnTo>
                <a:lnTo>
                  <a:pt x="236731" y="190931"/>
                </a:lnTo>
                <a:lnTo>
                  <a:pt x="229098" y="173989"/>
                </a:lnTo>
                <a:lnTo>
                  <a:pt x="86410" y="173989"/>
                </a:lnTo>
                <a:lnTo>
                  <a:pt x="135229" y="58889"/>
                </a:lnTo>
                <a:lnTo>
                  <a:pt x="177242" y="58889"/>
                </a:lnTo>
                <a:lnTo>
                  <a:pt x="150710" y="0"/>
                </a:lnTo>
                <a:close/>
              </a:path>
              <a:path w="295909" h="281304">
                <a:moveTo>
                  <a:pt x="236731" y="190931"/>
                </a:moveTo>
                <a:lnTo>
                  <a:pt x="190931" y="190931"/>
                </a:lnTo>
                <a:lnTo>
                  <a:pt x="211200" y="236816"/>
                </a:lnTo>
                <a:lnTo>
                  <a:pt x="213144" y="242277"/>
                </a:lnTo>
                <a:lnTo>
                  <a:pt x="214593" y="247510"/>
                </a:lnTo>
                <a:lnTo>
                  <a:pt x="215925" y="252577"/>
                </a:lnTo>
                <a:lnTo>
                  <a:pt x="216546" y="255958"/>
                </a:lnTo>
                <a:lnTo>
                  <a:pt x="216585" y="264325"/>
                </a:lnTo>
                <a:lnTo>
                  <a:pt x="214807" y="268211"/>
                </a:lnTo>
                <a:lnTo>
                  <a:pt x="211200" y="269849"/>
                </a:lnTo>
                <a:lnTo>
                  <a:pt x="207645" y="271335"/>
                </a:lnTo>
                <a:lnTo>
                  <a:pt x="199517" y="272656"/>
                </a:lnTo>
                <a:lnTo>
                  <a:pt x="186982" y="273710"/>
                </a:lnTo>
                <a:lnTo>
                  <a:pt x="186982" y="281279"/>
                </a:lnTo>
                <a:lnTo>
                  <a:pt x="295884" y="281279"/>
                </a:lnTo>
                <a:lnTo>
                  <a:pt x="295884" y="273710"/>
                </a:lnTo>
                <a:lnTo>
                  <a:pt x="285876" y="272402"/>
                </a:lnTo>
                <a:lnTo>
                  <a:pt x="278676" y="269849"/>
                </a:lnTo>
                <a:lnTo>
                  <a:pt x="257403" y="236816"/>
                </a:lnTo>
                <a:lnTo>
                  <a:pt x="236731" y="190931"/>
                </a:lnTo>
                <a:close/>
              </a:path>
              <a:path w="295909" h="281304">
                <a:moveTo>
                  <a:pt x="177242" y="58889"/>
                </a:moveTo>
                <a:lnTo>
                  <a:pt x="135229" y="58889"/>
                </a:lnTo>
                <a:lnTo>
                  <a:pt x="184848" y="173989"/>
                </a:lnTo>
                <a:lnTo>
                  <a:pt x="229098" y="173989"/>
                </a:lnTo>
                <a:lnTo>
                  <a:pt x="177242" y="5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60883" y="6309799"/>
            <a:ext cx="394335" cy="220345"/>
          </a:xfrm>
          <a:custGeom>
            <a:avLst/>
            <a:gdLst/>
            <a:ahLst/>
            <a:cxnLst/>
            <a:rect l="l" t="t" r="r" b="b"/>
            <a:pathLst>
              <a:path w="394334" h="220345">
                <a:moveTo>
                  <a:pt x="18626" y="30056"/>
                </a:moveTo>
                <a:lnTo>
                  <a:pt x="12471" y="30148"/>
                </a:lnTo>
                <a:lnTo>
                  <a:pt x="6621" y="32689"/>
                </a:lnTo>
                <a:lnTo>
                  <a:pt x="2220" y="37289"/>
                </a:lnTo>
                <a:lnTo>
                  <a:pt x="0" y="43026"/>
                </a:lnTo>
                <a:lnTo>
                  <a:pt x="71" y="48076"/>
                </a:lnTo>
                <a:lnTo>
                  <a:pt x="187" y="49412"/>
                </a:lnTo>
                <a:lnTo>
                  <a:pt x="2608" y="55029"/>
                </a:lnTo>
                <a:lnTo>
                  <a:pt x="11312" y="70004"/>
                </a:lnTo>
                <a:lnTo>
                  <a:pt x="20569" y="89500"/>
                </a:lnTo>
                <a:lnTo>
                  <a:pt x="28897" y="109543"/>
                </a:lnTo>
                <a:lnTo>
                  <a:pt x="34815" y="126161"/>
                </a:lnTo>
                <a:lnTo>
                  <a:pt x="35209" y="127406"/>
                </a:lnTo>
                <a:lnTo>
                  <a:pt x="36504" y="129539"/>
                </a:lnTo>
                <a:lnTo>
                  <a:pt x="18064" y="196075"/>
                </a:lnTo>
                <a:lnTo>
                  <a:pt x="17536" y="203579"/>
                </a:lnTo>
                <a:lnTo>
                  <a:pt x="19842" y="210467"/>
                </a:lnTo>
                <a:lnTo>
                  <a:pt x="44467" y="220205"/>
                </a:lnTo>
                <a:lnTo>
                  <a:pt x="52227" y="214680"/>
                </a:lnTo>
                <a:lnTo>
                  <a:pt x="79087" y="117728"/>
                </a:lnTo>
                <a:lnTo>
                  <a:pt x="85336" y="91566"/>
                </a:lnTo>
                <a:lnTo>
                  <a:pt x="89035" y="76428"/>
                </a:lnTo>
                <a:lnTo>
                  <a:pt x="49877" y="76428"/>
                </a:lnTo>
                <a:lnTo>
                  <a:pt x="44657" y="65077"/>
                </a:lnTo>
                <a:lnTo>
                  <a:pt x="39311" y="54316"/>
                </a:lnTo>
                <a:lnTo>
                  <a:pt x="34022" y="44676"/>
                </a:lnTo>
                <a:lnTo>
                  <a:pt x="28973" y="36690"/>
                </a:lnTo>
                <a:lnTo>
                  <a:pt x="24366" y="32280"/>
                </a:lnTo>
                <a:lnTo>
                  <a:pt x="18626" y="30056"/>
                </a:lnTo>
                <a:close/>
              </a:path>
              <a:path w="394334" h="220345">
                <a:moveTo>
                  <a:pt x="322869" y="39585"/>
                </a:moveTo>
                <a:lnTo>
                  <a:pt x="273219" y="39585"/>
                </a:lnTo>
                <a:lnTo>
                  <a:pt x="282336" y="48076"/>
                </a:lnTo>
                <a:lnTo>
                  <a:pt x="293077" y="66827"/>
                </a:lnTo>
                <a:lnTo>
                  <a:pt x="303673" y="89500"/>
                </a:lnTo>
                <a:lnTo>
                  <a:pt x="322756" y="134082"/>
                </a:lnTo>
                <a:lnTo>
                  <a:pt x="333918" y="157811"/>
                </a:lnTo>
                <a:lnTo>
                  <a:pt x="359630" y="196913"/>
                </a:lnTo>
                <a:lnTo>
                  <a:pt x="378769" y="203301"/>
                </a:lnTo>
                <a:lnTo>
                  <a:pt x="383735" y="201548"/>
                </a:lnTo>
                <a:lnTo>
                  <a:pt x="387646" y="197904"/>
                </a:lnTo>
                <a:lnTo>
                  <a:pt x="392227" y="191508"/>
                </a:lnTo>
                <a:lnTo>
                  <a:pt x="393942" y="184107"/>
                </a:lnTo>
                <a:lnTo>
                  <a:pt x="392758" y="176603"/>
                </a:lnTo>
                <a:lnTo>
                  <a:pt x="388637" y="169900"/>
                </a:lnTo>
                <a:lnTo>
                  <a:pt x="378024" y="155633"/>
                </a:lnTo>
                <a:lnTo>
                  <a:pt x="367920" y="137258"/>
                </a:lnTo>
                <a:lnTo>
                  <a:pt x="358212" y="116268"/>
                </a:lnTo>
                <a:lnTo>
                  <a:pt x="348784" y="94157"/>
                </a:lnTo>
                <a:lnTo>
                  <a:pt x="333447" y="58973"/>
                </a:lnTo>
                <a:lnTo>
                  <a:pt x="322869" y="39585"/>
                </a:lnTo>
                <a:close/>
              </a:path>
              <a:path w="394334" h="220345">
                <a:moveTo>
                  <a:pt x="156342" y="45656"/>
                </a:moveTo>
                <a:lnTo>
                  <a:pt x="112234" y="45656"/>
                </a:lnTo>
                <a:lnTo>
                  <a:pt x="120865" y="57420"/>
                </a:lnTo>
                <a:lnTo>
                  <a:pt x="129300" y="79430"/>
                </a:lnTo>
                <a:lnTo>
                  <a:pt x="136673" y="104562"/>
                </a:lnTo>
                <a:lnTo>
                  <a:pt x="142553" y="127406"/>
                </a:lnTo>
                <a:lnTo>
                  <a:pt x="146409" y="142565"/>
                </a:lnTo>
                <a:lnTo>
                  <a:pt x="150636" y="157811"/>
                </a:lnTo>
                <a:lnTo>
                  <a:pt x="164520" y="187350"/>
                </a:lnTo>
                <a:lnTo>
                  <a:pt x="165409" y="188594"/>
                </a:lnTo>
                <a:lnTo>
                  <a:pt x="166425" y="189788"/>
                </a:lnTo>
                <a:lnTo>
                  <a:pt x="167644" y="190842"/>
                </a:lnTo>
                <a:lnTo>
                  <a:pt x="174505" y="194689"/>
                </a:lnTo>
                <a:lnTo>
                  <a:pt x="182048" y="195583"/>
                </a:lnTo>
                <a:lnTo>
                  <a:pt x="189374" y="193586"/>
                </a:lnTo>
                <a:lnTo>
                  <a:pt x="215328" y="156351"/>
                </a:lnTo>
                <a:lnTo>
                  <a:pt x="226008" y="132105"/>
                </a:lnTo>
                <a:lnTo>
                  <a:pt x="182859" y="132105"/>
                </a:lnTo>
                <a:lnTo>
                  <a:pt x="181194" y="125691"/>
                </a:lnTo>
                <a:lnTo>
                  <a:pt x="178728" y="115904"/>
                </a:lnTo>
                <a:lnTo>
                  <a:pt x="168017" y="75936"/>
                </a:lnTo>
                <a:lnTo>
                  <a:pt x="156342" y="45656"/>
                </a:lnTo>
                <a:close/>
              </a:path>
              <a:path w="394334" h="220345">
                <a:moveTo>
                  <a:pt x="275505" y="0"/>
                </a:moveTo>
                <a:lnTo>
                  <a:pt x="229952" y="28963"/>
                </a:lnTo>
                <a:lnTo>
                  <a:pt x="196791" y="98932"/>
                </a:lnTo>
                <a:lnTo>
                  <a:pt x="193321" y="107457"/>
                </a:lnTo>
                <a:lnTo>
                  <a:pt x="189589" y="116484"/>
                </a:lnTo>
                <a:lnTo>
                  <a:pt x="186343" y="124159"/>
                </a:lnTo>
                <a:lnTo>
                  <a:pt x="182859" y="132105"/>
                </a:lnTo>
                <a:lnTo>
                  <a:pt x="226008" y="132105"/>
                </a:lnTo>
                <a:lnTo>
                  <a:pt x="242342" y="92403"/>
                </a:lnTo>
                <a:lnTo>
                  <a:pt x="252888" y="68976"/>
                </a:lnTo>
                <a:lnTo>
                  <a:pt x="263675" y="49412"/>
                </a:lnTo>
                <a:lnTo>
                  <a:pt x="273219" y="39585"/>
                </a:lnTo>
                <a:lnTo>
                  <a:pt x="322869" y="39585"/>
                </a:lnTo>
                <a:lnTo>
                  <a:pt x="317341" y="29452"/>
                </a:lnTo>
                <a:lnTo>
                  <a:pt x="298637" y="8745"/>
                </a:lnTo>
                <a:lnTo>
                  <a:pt x="275505" y="0"/>
                </a:lnTo>
                <a:close/>
              </a:path>
              <a:path w="394334" h="220345">
                <a:moveTo>
                  <a:pt x="107027" y="8127"/>
                </a:moveTo>
                <a:lnTo>
                  <a:pt x="81974" y="17089"/>
                </a:lnTo>
                <a:lnTo>
                  <a:pt x="65832" y="33172"/>
                </a:lnTo>
                <a:lnTo>
                  <a:pt x="55999" y="53808"/>
                </a:lnTo>
                <a:lnTo>
                  <a:pt x="49877" y="76428"/>
                </a:lnTo>
                <a:lnTo>
                  <a:pt x="89035" y="76428"/>
                </a:lnTo>
                <a:lnTo>
                  <a:pt x="90540" y="70266"/>
                </a:lnTo>
                <a:lnTo>
                  <a:pt x="95827" y="56667"/>
                </a:lnTo>
                <a:lnTo>
                  <a:pt x="102593" y="49040"/>
                </a:lnTo>
                <a:lnTo>
                  <a:pt x="112234" y="45656"/>
                </a:lnTo>
                <a:lnTo>
                  <a:pt x="156342" y="45656"/>
                </a:lnTo>
                <a:lnTo>
                  <a:pt x="154043" y="39693"/>
                </a:lnTo>
                <a:lnTo>
                  <a:pt x="134525" y="14757"/>
                </a:lnTo>
                <a:lnTo>
                  <a:pt x="107027" y="8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47853" y="6318855"/>
            <a:ext cx="212090" cy="221615"/>
          </a:xfrm>
          <a:custGeom>
            <a:avLst/>
            <a:gdLst/>
            <a:ahLst/>
            <a:cxnLst/>
            <a:rect l="l" t="t" r="r" b="b"/>
            <a:pathLst>
              <a:path w="212089" h="221615">
                <a:moveTo>
                  <a:pt x="122432" y="0"/>
                </a:moveTo>
                <a:lnTo>
                  <a:pt x="81621" y="7009"/>
                </a:lnTo>
                <a:lnTo>
                  <a:pt x="44052" y="28344"/>
                </a:lnTo>
                <a:lnTo>
                  <a:pt x="15692" y="62584"/>
                </a:lnTo>
                <a:lnTo>
                  <a:pt x="2506" y="108305"/>
                </a:lnTo>
                <a:lnTo>
                  <a:pt x="2239" y="112179"/>
                </a:lnTo>
                <a:lnTo>
                  <a:pt x="1604" y="119964"/>
                </a:lnTo>
                <a:lnTo>
                  <a:pt x="0" y="144034"/>
                </a:lnTo>
                <a:lnTo>
                  <a:pt x="331" y="167184"/>
                </a:lnTo>
                <a:lnTo>
                  <a:pt x="4572" y="188088"/>
                </a:lnTo>
                <a:lnTo>
                  <a:pt x="31351" y="216968"/>
                </a:lnTo>
                <a:lnTo>
                  <a:pt x="53484" y="221094"/>
                </a:lnTo>
                <a:lnTo>
                  <a:pt x="57700" y="221043"/>
                </a:lnTo>
                <a:lnTo>
                  <a:pt x="98755" y="214057"/>
                </a:lnTo>
                <a:lnTo>
                  <a:pt x="137988" y="197130"/>
                </a:lnTo>
                <a:lnTo>
                  <a:pt x="152181" y="186728"/>
                </a:lnTo>
                <a:lnTo>
                  <a:pt x="54004" y="186728"/>
                </a:lnTo>
                <a:lnTo>
                  <a:pt x="44009" y="186562"/>
                </a:lnTo>
                <a:lnTo>
                  <a:pt x="40136" y="182295"/>
                </a:lnTo>
                <a:lnTo>
                  <a:pt x="35706" y="172468"/>
                </a:lnTo>
                <a:lnTo>
                  <a:pt x="34188" y="157953"/>
                </a:lnTo>
                <a:lnTo>
                  <a:pt x="34576" y="140708"/>
                </a:lnTo>
                <a:lnTo>
                  <a:pt x="35869" y="122694"/>
                </a:lnTo>
                <a:lnTo>
                  <a:pt x="36504" y="114706"/>
                </a:lnTo>
                <a:lnTo>
                  <a:pt x="36783" y="110731"/>
                </a:lnTo>
                <a:lnTo>
                  <a:pt x="46064" y="79130"/>
                </a:lnTo>
                <a:lnTo>
                  <a:pt x="66158" y="54913"/>
                </a:lnTo>
                <a:lnTo>
                  <a:pt x="92844" y="39513"/>
                </a:lnTo>
                <a:lnTo>
                  <a:pt x="121898" y="34366"/>
                </a:lnTo>
                <a:lnTo>
                  <a:pt x="192030" y="34366"/>
                </a:lnTo>
                <a:lnTo>
                  <a:pt x="188374" y="28962"/>
                </a:lnTo>
                <a:lnTo>
                  <a:pt x="169877" y="13441"/>
                </a:lnTo>
                <a:lnTo>
                  <a:pt x="147664" y="3642"/>
                </a:lnTo>
                <a:lnTo>
                  <a:pt x="122432" y="0"/>
                </a:lnTo>
                <a:close/>
              </a:path>
              <a:path w="212089" h="221615">
                <a:moveTo>
                  <a:pt x="192030" y="34366"/>
                </a:moveTo>
                <a:lnTo>
                  <a:pt x="121898" y="34366"/>
                </a:lnTo>
                <a:lnTo>
                  <a:pt x="133312" y="35559"/>
                </a:lnTo>
                <a:lnTo>
                  <a:pt x="146749" y="39958"/>
                </a:lnTo>
                <a:lnTo>
                  <a:pt x="160210" y="49251"/>
                </a:lnTo>
                <a:lnTo>
                  <a:pt x="171695" y="65125"/>
                </a:lnTo>
                <a:lnTo>
                  <a:pt x="176718" y="79358"/>
                </a:lnTo>
                <a:lnTo>
                  <a:pt x="177731" y="93903"/>
                </a:lnTo>
                <a:lnTo>
                  <a:pt x="174738" y="108706"/>
                </a:lnTo>
                <a:lnTo>
                  <a:pt x="147734" y="147892"/>
                </a:lnTo>
                <a:lnTo>
                  <a:pt x="89114" y="181107"/>
                </a:lnTo>
                <a:lnTo>
                  <a:pt x="54004" y="186728"/>
                </a:lnTo>
                <a:lnTo>
                  <a:pt x="152199" y="186715"/>
                </a:lnTo>
                <a:lnTo>
                  <a:pt x="171970" y="172224"/>
                </a:lnTo>
                <a:lnTo>
                  <a:pt x="197273" y="141300"/>
                </a:lnTo>
                <a:lnTo>
                  <a:pt x="207652" y="118440"/>
                </a:lnTo>
                <a:lnTo>
                  <a:pt x="211999" y="95192"/>
                </a:lnTo>
                <a:lnTo>
                  <a:pt x="210278" y="72116"/>
                </a:lnTo>
                <a:lnTo>
                  <a:pt x="202455" y="49771"/>
                </a:lnTo>
                <a:lnTo>
                  <a:pt x="192030" y="343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64190" y="5820174"/>
            <a:ext cx="539750" cy="751205"/>
          </a:xfrm>
          <a:custGeom>
            <a:avLst/>
            <a:gdLst/>
            <a:ahLst/>
            <a:cxnLst/>
            <a:rect l="l" t="t" r="r" b="b"/>
            <a:pathLst>
              <a:path w="539750" h="751204">
                <a:moveTo>
                  <a:pt x="167712" y="509698"/>
                </a:moveTo>
                <a:lnTo>
                  <a:pt x="126657" y="509698"/>
                </a:lnTo>
                <a:lnTo>
                  <a:pt x="129995" y="548687"/>
                </a:lnTo>
                <a:lnTo>
                  <a:pt x="132861" y="588944"/>
                </a:lnTo>
                <a:lnTo>
                  <a:pt x="135502" y="631362"/>
                </a:lnTo>
                <a:lnTo>
                  <a:pt x="139646" y="702704"/>
                </a:lnTo>
                <a:lnTo>
                  <a:pt x="140563" y="717779"/>
                </a:lnTo>
                <a:lnTo>
                  <a:pt x="161569" y="750832"/>
                </a:lnTo>
                <a:lnTo>
                  <a:pt x="163283" y="750782"/>
                </a:lnTo>
                <a:lnTo>
                  <a:pt x="171140" y="748637"/>
                </a:lnTo>
                <a:lnTo>
                  <a:pt x="177347" y="743814"/>
                </a:lnTo>
                <a:lnTo>
                  <a:pt x="181295" y="737017"/>
                </a:lnTo>
                <a:lnTo>
                  <a:pt x="182372" y="728950"/>
                </a:lnTo>
                <a:lnTo>
                  <a:pt x="181480" y="715121"/>
                </a:lnTo>
                <a:lnTo>
                  <a:pt x="180571" y="700144"/>
                </a:lnTo>
                <a:lnTo>
                  <a:pt x="176114" y="623539"/>
                </a:lnTo>
                <a:lnTo>
                  <a:pt x="173220" y="578000"/>
                </a:lnTo>
                <a:lnTo>
                  <a:pt x="169894" y="533225"/>
                </a:lnTo>
                <a:lnTo>
                  <a:pt x="167712" y="509698"/>
                </a:lnTo>
                <a:close/>
              </a:path>
              <a:path w="539750" h="751204">
                <a:moveTo>
                  <a:pt x="445782" y="322728"/>
                </a:moveTo>
                <a:lnTo>
                  <a:pt x="406971" y="322728"/>
                </a:lnTo>
                <a:lnTo>
                  <a:pt x="407789" y="340199"/>
                </a:lnTo>
                <a:lnTo>
                  <a:pt x="408558" y="358079"/>
                </a:lnTo>
                <a:lnTo>
                  <a:pt x="412444" y="453557"/>
                </a:lnTo>
                <a:lnTo>
                  <a:pt x="415485" y="510994"/>
                </a:lnTo>
                <a:lnTo>
                  <a:pt x="419694" y="564387"/>
                </a:lnTo>
                <a:lnTo>
                  <a:pt x="425678" y="611780"/>
                </a:lnTo>
                <a:lnTo>
                  <a:pt x="427037" y="619819"/>
                </a:lnTo>
                <a:lnTo>
                  <a:pt x="428906" y="631362"/>
                </a:lnTo>
                <a:lnTo>
                  <a:pt x="429823" y="641501"/>
                </a:lnTo>
                <a:lnTo>
                  <a:pt x="429271" y="651341"/>
                </a:lnTo>
                <a:lnTo>
                  <a:pt x="426732" y="661983"/>
                </a:lnTo>
                <a:lnTo>
                  <a:pt x="425852" y="669634"/>
                </a:lnTo>
                <a:lnTo>
                  <a:pt x="453174" y="687498"/>
                </a:lnTo>
                <a:lnTo>
                  <a:pt x="460921" y="682265"/>
                </a:lnTo>
                <a:lnTo>
                  <a:pt x="463613" y="673972"/>
                </a:lnTo>
                <a:lnTo>
                  <a:pt x="467661" y="656850"/>
                </a:lnTo>
                <a:lnTo>
                  <a:pt x="468609" y="641501"/>
                </a:lnTo>
                <a:lnTo>
                  <a:pt x="467469" y="627205"/>
                </a:lnTo>
                <a:lnTo>
                  <a:pt x="465251" y="613241"/>
                </a:lnTo>
                <a:lnTo>
                  <a:pt x="464388" y="608237"/>
                </a:lnTo>
                <a:lnTo>
                  <a:pt x="463956" y="605583"/>
                </a:lnTo>
                <a:lnTo>
                  <a:pt x="458186" y="559482"/>
                </a:lnTo>
                <a:lnTo>
                  <a:pt x="454121" y="507427"/>
                </a:lnTo>
                <a:lnTo>
                  <a:pt x="451163" y="451145"/>
                </a:lnTo>
                <a:lnTo>
                  <a:pt x="448792" y="393366"/>
                </a:lnTo>
                <a:lnTo>
                  <a:pt x="447918" y="371453"/>
                </a:lnTo>
                <a:lnTo>
                  <a:pt x="447028" y="349978"/>
                </a:lnTo>
                <a:lnTo>
                  <a:pt x="446094" y="329009"/>
                </a:lnTo>
                <a:lnTo>
                  <a:pt x="445782" y="322728"/>
                </a:lnTo>
                <a:close/>
              </a:path>
              <a:path w="539750" h="751204">
                <a:moveTo>
                  <a:pt x="129419" y="0"/>
                </a:moveTo>
                <a:lnTo>
                  <a:pt x="105473" y="24380"/>
                </a:lnTo>
                <a:lnTo>
                  <a:pt x="113648" y="78101"/>
                </a:lnTo>
                <a:lnTo>
                  <a:pt x="116689" y="132469"/>
                </a:lnTo>
                <a:lnTo>
                  <a:pt x="116283" y="187800"/>
                </a:lnTo>
                <a:lnTo>
                  <a:pt x="112046" y="298333"/>
                </a:lnTo>
                <a:lnTo>
                  <a:pt x="111633" y="338773"/>
                </a:lnTo>
                <a:lnTo>
                  <a:pt x="111555" y="354209"/>
                </a:lnTo>
                <a:lnTo>
                  <a:pt x="113986" y="407422"/>
                </a:lnTo>
                <a:lnTo>
                  <a:pt x="121069" y="461984"/>
                </a:lnTo>
                <a:lnTo>
                  <a:pt x="121069" y="462200"/>
                </a:lnTo>
                <a:lnTo>
                  <a:pt x="121869" y="467559"/>
                </a:lnTo>
                <a:lnTo>
                  <a:pt x="122679" y="473749"/>
                </a:lnTo>
                <a:lnTo>
                  <a:pt x="123380" y="479395"/>
                </a:lnTo>
                <a:lnTo>
                  <a:pt x="101358" y="487612"/>
                </a:lnTo>
                <a:lnTo>
                  <a:pt x="80621" y="498456"/>
                </a:lnTo>
                <a:lnTo>
                  <a:pt x="60838" y="510994"/>
                </a:lnTo>
                <a:lnTo>
                  <a:pt x="33421" y="530095"/>
                </a:lnTo>
                <a:lnTo>
                  <a:pt x="25319" y="535685"/>
                </a:lnTo>
                <a:lnTo>
                  <a:pt x="17305" y="541013"/>
                </a:lnTo>
                <a:lnTo>
                  <a:pt x="9309" y="546032"/>
                </a:lnTo>
                <a:lnTo>
                  <a:pt x="2247" y="550299"/>
                </a:lnTo>
                <a:lnTo>
                  <a:pt x="0" y="559482"/>
                </a:lnTo>
                <a:lnTo>
                  <a:pt x="7023" y="571102"/>
                </a:lnTo>
                <a:lnTo>
                  <a:pt x="11849" y="573655"/>
                </a:lnTo>
                <a:lnTo>
                  <a:pt x="19519" y="573769"/>
                </a:lnTo>
                <a:lnTo>
                  <a:pt x="22275" y="573071"/>
                </a:lnTo>
                <a:lnTo>
                  <a:pt x="75264" y="537297"/>
                </a:lnTo>
                <a:lnTo>
                  <a:pt x="91963" y="526516"/>
                </a:lnTo>
                <a:lnTo>
                  <a:pt x="109067" y="517072"/>
                </a:lnTo>
                <a:lnTo>
                  <a:pt x="126657" y="509698"/>
                </a:lnTo>
                <a:lnTo>
                  <a:pt x="167712" y="509698"/>
                </a:lnTo>
                <a:lnTo>
                  <a:pt x="166039" y="491664"/>
                </a:lnTo>
                <a:lnTo>
                  <a:pt x="202020" y="473749"/>
                </a:lnTo>
                <a:lnTo>
                  <a:pt x="221768" y="460790"/>
                </a:lnTo>
                <a:lnTo>
                  <a:pt x="162560" y="460790"/>
                </a:lnTo>
                <a:lnTo>
                  <a:pt x="155181" y="407705"/>
                </a:lnTo>
                <a:lnTo>
                  <a:pt x="152543" y="354209"/>
                </a:lnTo>
                <a:lnTo>
                  <a:pt x="153021" y="299884"/>
                </a:lnTo>
                <a:lnTo>
                  <a:pt x="155079" y="246185"/>
                </a:lnTo>
                <a:lnTo>
                  <a:pt x="156901" y="200520"/>
                </a:lnTo>
                <a:lnTo>
                  <a:pt x="157807" y="154449"/>
                </a:lnTo>
                <a:lnTo>
                  <a:pt x="156851" y="108181"/>
                </a:lnTo>
                <a:lnTo>
                  <a:pt x="153090" y="61927"/>
                </a:lnTo>
                <a:lnTo>
                  <a:pt x="145580" y="15896"/>
                </a:lnTo>
                <a:lnTo>
                  <a:pt x="136704" y="2950"/>
                </a:lnTo>
                <a:lnTo>
                  <a:pt x="129419" y="0"/>
                </a:lnTo>
                <a:close/>
              </a:path>
              <a:path w="539750" h="751204">
                <a:moveTo>
                  <a:pt x="411937" y="52612"/>
                </a:moveTo>
                <a:lnTo>
                  <a:pt x="404388" y="54127"/>
                </a:lnTo>
                <a:lnTo>
                  <a:pt x="398211" y="58284"/>
                </a:lnTo>
                <a:lnTo>
                  <a:pt x="394052" y="64429"/>
                </a:lnTo>
                <a:lnTo>
                  <a:pt x="392518" y="71967"/>
                </a:lnTo>
                <a:lnTo>
                  <a:pt x="393057" y="121326"/>
                </a:lnTo>
                <a:lnTo>
                  <a:pt x="394890" y="167850"/>
                </a:lnTo>
                <a:lnTo>
                  <a:pt x="398033" y="211857"/>
                </a:lnTo>
                <a:lnTo>
                  <a:pt x="402501" y="253666"/>
                </a:lnTo>
                <a:lnTo>
                  <a:pt x="403339" y="263749"/>
                </a:lnTo>
                <a:lnTo>
                  <a:pt x="403956" y="271861"/>
                </a:lnTo>
                <a:lnTo>
                  <a:pt x="404814" y="284463"/>
                </a:lnTo>
                <a:lnTo>
                  <a:pt x="405231" y="290991"/>
                </a:lnTo>
                <a:lnTo>
                  <a:pt x="370379" y="308747"/>
                </a:lnTo>
                <a:lnTo>
                  <a:pt x="337926" y="330278"/>
                </a:lnTo>
                <a:lnTo>
                  <a:pt x="307242" y="354209"/>
                </a:lnTo>
                <a:lnTo>
                  <a:pt x="277698" y="379167"/>
                </a:lnTo>
                <a:lnTo>
                  <a:pt x="249817" y="402792"/>
                </a:lnTo>
                <a:lnTo>
                  <a:pt x="221834" y="424889"/>
                </a:lnTo>
                <a:lnTo>
                  <a:pt x="192998" y="444530"/>
                </a:lnTo>
                <a:lnTo>
                  <a:pt x="162560" y="460790"/>
                </a:lnTo>
                <a:lnTo>
                  <a:pt x="221768" y="460790"/>
                </a:lnTo>
                <a:lnTo>
                  <a:pt x="235394" y="451847"/>
                </a:lnTo>
                <a:lnTo>
                  <a:pt x="266863" y="427400"/>
                </a:lnTo>
                <a:lnTo>
                  <a:pt x="323870" y="379160"/>
                </a:lnTo>
                <a:lnTo>
                  <a:pt x="350635" y="357860"/>
                </a:lnTo>
                <a:lnTo>
                  <a:pt x="378108" y="338773"/>
                </a:lnTo>
                <a:lnTo>
                  <a:pt x="406971" y="322728"/>
                </a:lnTo>
                <a:lnTo>
                  <a:pt x="445782" y="322728"/>
                </a:lnTo>
                <a:lnTo>
                  <a:pt x="445084" y="308618"/>
                </a:lnTo>
                <a:lnTo>
                  <a:pt x="451553" y="305457"/>
                </a:lnTo>
                <a:lnTo>
                  <a:pt x="457884" y="301784"/>
                </a:lnTo>
                <a:lnTo>
                  <a:pt x="464088" y="297776"/>
                </a:lnTo>
                <a:lnTo>
                  <a:pt x="470179" y="293607"/>
                </a:lnTo>
                <a:lnTo>
                  <a:pt x="485437" y="283695"/>
                </a:lnTo>
                <a:lnTo>
                  <a:pt x="496385" y="278872"/>
                </a:lnTo>
                <a:lnTo>
                  <a:pt x="539234" y="278872"/>
                </a:lnTo>
                <a:lnTo>
                  <a:pt x="539290" y="275852"/>
                </a:lnTo>
                <a:lnTo>
                  <a:pt x="443103" y="275852"/>
                </a:lnTo>
                <a:lnTo>
                  <a:pt x="442150" y="262634"/>
                </a:lnTo>
                <a:lnTo>
                  <a:pt x="441656" y="256366"/>
                </a:lnTo>
                <a:lnTo>
                  <a:pt x="441083" y="249741"/>
                </a:lnTo>
                <a:lnTo>
                  <a:pt x="436678" y="208685"/>
                </a:lnTo>
                <a:lnTo>
                  <a:pt x="433606" y="165775"/>
                </a:lnTo>
                <a:lnTo>
                  <a:pt x="431815" y="120332"/>
                </a:lnTo>
                <a:lnTo>
                  <a:pt x="431277" y="71967"/>
                </a:lnTo>
                <a:lnTo>
                  <a:pt x="429819" y="64479"/>
                </a:lnTo>
                <a:lnTo>
                  <a:pt x="425720" y="58274"/>
                </a:lnTo>
                <a:lnTo>
                  <a:pt x="419588" y="54110"/>
                </a:lnTo>
                <a:lnTo>
                  <a:pt x="411937" y="52612"/>
                </a:lnTo>
                <a:close/>
              </a:path>
              <a:path w="539750" h="751204">
                <a:moveTo>
                  <a:pt x="539234" y="278872"/>
                </a:moveTo>
                <a:lnTo>
                  <a:pt x="496385" y="278872"/>
                </a:lnTo>
                <a:lnTo>
                  <a:pt x="504733" y="279130"/>
                </a:lnTo>
                <a:lnTo>
                  <a:pt x="512191" y="284463"/>
                </a:lnTo>
                <a:lnTo>
                  <a:pt x="517918" y="290407"/>
                </a:lnTo>
                <a:lnTo>
                  <a:pt x="527367" y="290572"/>
                </a:lnTo>
                <a:lnTo>
                  <a:pt x="539228" y="279130"/>
                </a:lnTo>
                <a:lnTo>
                  <a:pt x="539234" y="278872"/>
                </a:lnTo>
                <a:close/>
              </a:path>
              <a:path w="539750" h="751204">
                <a:moveTo>
                  <a:pt x="490145" y="249741"/>
                </a:moveTo>
                <a:lnTo>
                  <a:pt x="470269" y="258002"/>
                </a:lnTo>
                <a:lnTo>
                  <a:pt x="453174" y="269071"/>
                </a:lnTo>
                <a:lnTo>
                  <a:pt x="446341" y="273782"/>
                </a:lnTo>
                <a:lnTo>
                  <a:pt x="443103" y="275852"/>
                </a:lnTo>
                <a:lnTo>
                  <a:pt x="539290" y="275852"/>
                </a:lnTo>
                <a:lnTo>
                  <a:pt x="539407" y="269680"/>
                </a:lnTo>
                <a:lnTo>
                  <a:pt x="533679" y="263749"/>
                </a:lnTo>
                <a:lnTo>
                  <a:pt x="511661" y="249815"/>
                </a:lnTo>
                <a:lnTo>
                  <a:pt x="490145" y="2497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94938" y="5939072"/>
            <a:ext cx="676275" cy="622935"/>
          </a:xfrm>
          <a:custGeom>
            <a:avLst/>
            <a:gdLst/>
            <a:ahLst/>
            <a:cxnLst/>
            <a:rect l="l" t="t" r="r" b="b"/>
            <a:pathLst>
              <a:path w="676275" h="622934">
                <a:moveTo>
                  <a:pt x="20866" y="0"/>
                </a:moveTo>
                <a:lnTo>
                  <a:pt x="12283" y="2331"/>
                </a:lnTo>
                <a:lnTo>
                  <a:pt x="5499" y="7596"/>
                </a:lnTo>
                <a:lnTo>
                  <a:pt x="1181" y="15025"/>
                </a:lnTo>
                <a:lnTo>
                  <a:pt x="0" y="23850"/>
                </a:lnTo>
                <a:lnTo>
                  <a:pt x="3271" y="63391"/>
                </a:lnTo>
                <a:lnTo>
                  <a:pt x="7999" y="107679"/>
                </a:lnTo>
                <a:lnTo>
                  <a:pt x="14030" y="156389"/>
                </a:lnTo>
                <a:lnTo>
                  <a:pt x="20878" y="206762"/>
                </a:lnTo>
                <a:lnTo>
                  <a:pt x="28554" y="259687"/>
                </a:lnTo>
                <a:lnTo>
                  <a:pt x="36737" y="313623"/>
                </a:lnTo>
                <a:lnTo>
                  <a:pt x="45282" y="368203"/>
                </a:lnTo>
                <a:lnTo>
                  <a:pt x="55120" y="429720"/>
                </a:lnTo>
                <a:lnTo>
                  <a:pt x="68140" y="510425"/>
                </a:lnTo>
                <a:lnTo>
                  <a:pt x="73280" y="542461"/>
                </a:lnTo>
                <a:lnTo>
                  <a:pt x="78442" y="575132"/>
                </a:lnTo>
                <a:lnTo>
                  <a:pt x="82778" y="603326"/>
                </a:lnTo>
                <a:lnTo>
                  <a:pt x="85365" y="610908"/>
                </a:lnTo>
                <a:lnTo>
                  <a:pt x="90254" y="616904"/>
                </a:lnTo>
                <a:lnTo>
                  <a:pt x="96850" y="620873"/>
                </a:lnTo>
                <a:lnTo>
                  <a:pt x="104559" y="622376"/>
                </a:lnTo>
                <a:lnTo>
                  <a:pt x="107022" y="622312"/>
                </a:lnTo>
                <a:lnTo>
                  <a:pt x="127088" y="596633"/>
                </a:lnTo>
                <a:lnTo>
                  <a:pt x="123581" y="573787"/>
                </a:lnTo>
                <a:lnTo>
                  <a:pt x="118595" y="542147"/>
                </a:lnTo>
                <a:lnTo>
                  <a:pt x="110985" y="494664"/>
                </a:lnTo>
                <a:lnTo>
                  <a:pt x="113662" y="490484"/>
                </a:lnTo>
                <a:lnTo>
                  <a:pt x="117087" y="484141"/>
                </a:lnTo>
                <a:lnTo>
                  <a:pt x="121750" y="474785"/>
                </a:lnTo>
                <a:lnTo>
                  <a:pt x="135851" y="445629"/>
                </a:lnTo>
                <a:lnTo>
                  <a:pt x="144057" y="429082"/>
                </a:lnTo>
                <a:lnTo>
                  <a:pt x="100406" y="429082"/>
                </a:lnTo>
                <a:lnTo>
                  <a:pt x="91690" y="374744"/>
                </a:lnTo>
                <a:lnTo>
                  <a:pt x="82803" y="318305"/>
                </a:lnTo>
                <a:lnTo>
                  <a:pt x="74446" y="263676"/>
                </a:lnTo>
                <a:lnTo>
                  <a:pt x="66444" y="209037"/>
                </a:lnTo>
                <a:lnTo>
                  <a:pt x="59130" y="155781"/>
                </a:lnTo>
                <a:lnTo>
                  <a:pt x="52994" y="106779"/>
                </a:lnTo>
                <a:lnTo>
                  <a:pt x="48073" y="61252"/>
                </a:lnTo>
                <a:lnTo>
                  <a:pt x="44703" y="20853"/>
                </a:lnTo>
                <a:lnTo>
                  <a:pt x="42361" y="12271"/>
                </a:lnTo>
                <a:lnTo>
                  <a:pt x="37090" y="5487"/>
                </a:lnTo>
                <a:lnTo>
                  <a:pt x="29666" y="1174"/>
                </a:lnTo>
                <a:lnTo>
                  <a:pt x="20866" y="0"/>
                </a:lnTo>
                <a:close/>
              </a:path>
              <a:path w="676275" h="622934">
                <a:moveTo>
                  <a:pt x="464885" y="489775"/>
                </a:moveTo>
                <a:lnTo>
                  <a:pt x="428967" y="489775"/>
                </a:lnTo>
                <a:lnTo>
                  <a:pt x="428896" y="490484"/>
                </a:lnTo>
                <a:lnTo>
                  <a:pt x="428813" y="494995"/>
                </a:lnTo>
                <a:lnTo>
                  <a:pt x="431789" y="543818"/>
                </a:lnTo>
                <a:lnTo>
                  <a:pt x="461031" y="591625"/>
                </a:lnTo>
                <a:lnTo>
                  <a:pt x="484454" y="599147"/>
                </a:lnTo>
                <a:lnTo>
                  <a:pt x="512215" y="593164"/>
                </a:lnTo>
                <a:lnTo>
                  <a:pt x="544161" y="577557"/>
                </a:lnTo>
                <a:lnTo>
                  <a:pt x="565258" y="563549"/>
                </a:lnTo>
                <a:lnTo>
                  <a:pt x="485013" y="563549"/>
                </a:lnTo>
                <a:lnTo>
                  <a:pt x="484365" y="563524"/>
                </a:lnTo>
                <a:lnTo>
                  <a:pt x="474815" y="556627"/>
                </a:lnTo>
                <a:lnTo>
                  <a:pt x="468052" y="542147"/>
                </a:lnTo>
                <a:lnTo>
                  <a:pt x="464412" y="521222"/>
                </a:lnTo>
                <a:lnTo>
                  <a:pt x="464307" y="505639"/>
                </a:lnTo>
                <a:lnTo>
                  <a:pt x="464313" y="494368"/>
                </a:lnTo>
                <a:lnTo>
                  <a:pt x="464885" y="489775"/>
                </a:lnTo>
                <a:close/>
              </a:path>
              <a:path w="676275" h="622934">
                <a:moveTo>
                  <a:pt x="252161" y="350456"/>
                </a:moveTo>
                <a:lnTo>
                  <a:pt x="204990" y="350456"/>
                </a:lnTo>
                <a:lnTo>
                  <a:pt x="207386" y="353112"/>
                </a:lnTo>
                <a:lnTo>
                  <a:pt x="209883" y="356130"/>
                </a:lnTo>
                <a:lnTo>
                  <a:pt x="226345" y="394349"/>
                </a:lnTo>
                <a:lnTo>
                  <a:pt x="231258" y="434116"/>
                </a:lnTo>
                <a:lnTo>
                  <a:pt x="232492" y="455409"/>
                </a:lnTo>
                <a:lnTo>
                  <a:pt x="235346" y="494368"/>
                </a:lnTo>
                <a:lnTo>
                  <a:pt x="259748" y="559087"/>
                </a:lnTo>
                <a:lnTo>
                  <a:pt x="294284" y="574179"/>
                </a:lnTo>
                <a:lnTo>
                  <a:pt x="312590" y="569993"/>
                </a:lnTo>
                <a:lnTo>
                  <a:pt x="338428" y="555958"/>
                </a:lnTo>
                <a:lnTo>
                  <a:pt x="368780" y="534911"/>
                </a:lnTo>
                <a:lnTo>
                  <a:pt x="295046" y="534911"/>
                </a:lnTo>
                <a:lnTo>
                  <a:pt x="284092" y="526751"/>
                </a:lnTo>
                <a:lnTo>
                  <a:pt x="277429" y="509697"/>
                </a:lnTo>
                <a:lnTo>
                  <a:pt x="273699" y="484796"/>
                </a:lnTo>
                <a:lnTo>
                  <a:pt x="271538" y="453097"/>
                </a:lnTo>
                <a:lnTo>
                  <a:pt x="270169" y="429720"/>
                </a:lnTo>
                <a:lnTo>
                  <a:pt x="267984" y="406550"/>
                </a:lnTo>
                <a:lnTo>
                  <a:pt x="264182" y="384198"/>
                </a:lnTo>
                <a:lnTo>
                  <a:pt x="257962" y="363270"/>
                </a:lnTo>
                <a:lnTo>
                  <a:pt x="253521" y="352997"/>
                </a:lnTo>
                <a:lnTo>
                  <a:pt x="252161" y="350456"/>
                </a:lnTo>
                <a:close/>
              </a:path>
              <a:path w="676275" h="622934">
                <a:moveTo>
                  <a:pt x="653294" y="354228"/>
                </a:moveTo>
                <a:lnTo>
                  <a:pt x="578078" y="354228"/>
                </a:lnTo>
                <a:lnTo>
                  <a:pt x="585327" y="354887"/>
                </a:lnTo>
                <a:lnTo>
                  <a:pt x="592596" y="356630"/>
                </a:lnTo>
                <a:lnTo>
                  <a:pt x="630655" y="381227"/>
                </a:lnTo>
                <a:lnTo>
                  <a:pt x="640588" y="411429"/>
                </a:lnTo>
                <a:lnTo>
                  <a:pt x="636087" y="431044"/>
                </a:lnTo>
                <a:lnTo>
                  <a:pt x="602935" y="481409"/>
                </a:lnTo>
                <a:lnTo>
                  <a:pt x="575424" y="510425"/>
                </a:lnTo>
                <a:lnTo>
                  <a:pt x="526527" y="546679"/>
                </a:lnTo>
                <a:lnTo>
                  <a:pt x="485013" y="563549"/>
                </a:lnTo>
                <a:lnTo>
                  <a:pt x="565258" y="563549"/>
                </a:lnTo>
                <a:lnTo>
                  <a:pt x="600163" y="536003"/>
                </a:lnTo>
                <a:lnTo>
                  <a:pt x="633107" y="500955"/>
                </a:lnTo>
                <a:lnTo>
                  <a:pt x="656799" y="468503"/>
                </a:lnTo>
                <a:lnTo>
                  <a:pt x="676173" y="411822"/>
                </a:lnTo>
                <a:lnTo>
                  <a:pt x="671261" y="381123"/>
                </a:lnTo>
                <a:lnTo>
                  <a:pt x="658507" y="359089"/>
                </a:lnTo>
                <a:lnTo>
                  <a:pt x="653294" y="354228"/>
                </a:lnTo>
                <a:close/>
              </a:path>
              <a:path w="676275" h="622934">
                <a:moveTo>
                  <a:pt x="578624" y="318642"/>
                </a:moveTo>
                <a:lnTo>
                  <a:pt x="538422" y="327631"/>
                </a:lnTo>
                <a:lnTo>
                  <a:pt x="502854" y="352155"/>
                </a:lnTo>
                <a:lnTo>
                  <a:pt x="473009" y="386608"/>
                </a:lnTo>
                <a:lnTo>
                  <a:pt x="449973" y="425386"/>
                </a:lnTo>
                <a:lnTo>
                  <a:pt x="440328" y="432152"/>
                </a:lnTo>
                <a:lnTo>
                  <a:pt x="428876" y="440626"/>
                </a:lnTo>
                <a:lnTo>
                  <a:pt x="374097" y="482495"/>
                </a:lnTo>
                <a:lnTo>
                  <a:pt x="342803" y="505639"/>
                </a:lnTo>
                <a:lnTo>
                  <a:pt x="314316" y="525022"/>
                </a:lnTo>
                <a:lnTo>
                  <a:pt x="295046" y="534911"/>
                </a:lnTo>
                <a:lnTo>
                  <a:pt x="368780" y="534911"/>
                </a:lnTo>
                <a:lnTo>
                  <a:pt x="375035" y="530574"/>
                </a:lnTo>
                <a:lnTo>
                  <a:pt x="425653" y="492340"/>
                </a:lnTo>
                <a:lnTo>
                  <a:pt x="428967" y="489775"/>
                </a:lnTo>
                <a:lnTo>
                  <a:pt x="464885" y="489775"/>
                </a:lnTo>
                <a:lnTo>
                  <a:pt x="479323" y="451599"/>
                </a:lnTo>
                <a:lnTo>
                  <a:pt x="481685" y="446176"/>
                </a:lnTo>
                <a:lnTo>
                  <a:pt x="499920" y="409338"/>
                </a:lnTo>
                <a:lnTo>
                  <a:pt x="549366" y="361570"/>
                </a:lnTo>
                <a:lnTo>
                  <a:pt x="578078" y="354228"/>
                </a:lnTo>
                <a:lnTo>
                  <a:pt x="653294" y="354228"/>
                </a:lnTo>
                <a:lnTo>
                  <a:pt x="642115" y="343803"/>
                </a:lnTo>
                <a:lnTo>
                  <a:pt x="602534" y="322438"/>
                </a:lnTo>
                <a:lnTo>
                  <a:pt x="590652" y="319688"/>
                </a:lnTo>
                <a:lnTo>
                  <a:pt x="578624" y="318642"/>
                </a:lnTo>
                <a:close/>
              </a:path>
              <a:path w="676275" h="622934">
                <a:moveTo>
                  <a:pt x="207569" y="311620"/>
                </a:moveTo>
                <a:lnTo>
                  <a:pt x="163871" y="330017"/>
                </a:lnTo>
                <a:lnTo>
                  <a:pt x="127711" y="377469"/>
                </a:lnTo>
                <a:lnTo>
                  <a:pt x="106925" y="415845"/>
                </a:lnTo>
                <a:lnTo>
                  <a:pt x="100406" y="429082"/>
                </a:lnTo>
                <a:lnTo>
                  <a:pt x="144057" y="429082"/>
                </a:lnTo>
                <a:lnTo>
                  <a:pt x="152453" y="413003"/>
                </a:lnTo>
                <a:lnTo>
                  <a:pt x="160604" y="398729"/>
                </a:lnTo>
                <a:lnTo>
                  <a:pt x="188304" y="360775"/>
                </a:lnTo>
                <a:lnTo>
                  <a:pt x="204990" y="350456"/>
                </a:lnTo>
                <a:lnTo>
                  <a:pt x="252161" y="350456"/>
                </a:lnTo>
                <a:lnTo>
                  <a:pt x="248362" y="343357"/>
                </a:lnTo>
                <a:lnTo>
                  <a:pt x="242615" y="334574"/>
                </a:lnTo>
                <a:lnTo>
                  <a:pt x="236410" y="326872"/>
                </a:lnTo>
                <a:lnTo>
                  <a:pt x="226545" y="318305"/>
                </a:lnTo>
                <a:lnTo>
                  <a:pt x="216749" y="313524"/>
                </a:lnTo>
                <a:lnTo>
                  <a:pt x="207569" y="311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33821" y="6205175"/>
            <a:ext cx="810895" cy="349885"/>
          </a:xfrm>
          <a:custGeom>
            <a:avLst/>
            <a:gdLst/>
            <a:ahLst/>
            <a:cxnLst/>
            <a:rect l="l" t="t" r="r" b="b"/>
            <a:pathLst>
              <a:path w="810895" h="349884">
                <a:moveTo>
                  <a:pt x="193577" y="0"/>
                </a:moveTo>
                <a:lnTo>
                  <a:pt x="154344" y="5853"/>
                </a:lnTo>
                <a:lnTo>
                  <a:pt x="94086" y="42773"/>
                </a:lnTo>
                <a:lnTo>
                  <a:pt x="40965" y="107577"/>
                </a:lnTo>
                <a:lnTo>
                  <a:pt x="18584" y="155153"/>
                </a:lnTo>
                <a:lnTo>
                  <a:pt x="4508" y="205250"/>
                </a:lnTo>
                <a:lnTo>
                  <a:pt x="12" y="253072"/>
                </a:lnTo>
                <a:lnTo>
                  <a:pt x="0" y="253619"/>
                </a:lnTo>
                <a:lnTo>
                  <a:pt x="6226" y="295376"/>
                </a:lnTo>
                <a:lnTo>
                  <a:pt x="27467" y="330414"/>
                </a:lnTo>
                <a:lnTo>
                  <a:pt x="61700" y="348221"/>
                </a:lnTo>
                <a:lnTo>
                  <a:pt x="71504" y="349288"/>
                </a:lnTo>
                <a:lnTo>
                  <a:pt x="101546" y="342559"/>
                </a:lnTo>
                <a:lnTo>
                  <a:pt x="132261" y="324369"/>
                </a:lnTo>
                <a:lnTo>
                  <a:pt x="150412" y="309372"/>
                </a:lnTo>
                <a:lnTo>
                  <a:pt x="69815" y="309372"/>
                </a:lnTo>
                <a:lnTo>
                  <a:pt x="63320" y="307382"/>
                </a:lnTo>
                <a:lnTo>
                  <a:pt x="40056" y="240102"/>
                </a:lnTo>
                <a:lnTo>
                  <a:pt x="49727" y="188409"/>
                </a:lnTo>
                <a:lnTo>
                  <a:pt x="70471" y="136723"/>
                </a:lnTo>
                <a:lnTo>
                  <a:pt x="99749" y="93675"/>
                </a:lnTo>
                <a:lnTo>
                  <a:pt x="144387" y="53819"/>
                </a:lnTo>
                <a:lnTo>
                  <a:pt x="193501" y="39700"/>
                </a:lnTo>
                <a:lnTo>
                  <a:pt x="290385" y="39700"/>
                </a:lnTo>
                <a:lnTo>
                  <a:pt x="264468" y="18534"/>
                </a:lnTo>
                <a:lnTo>
                  <a:pt x="229114" y="4695"/>
                </a:lnTo>
                <a:lnTo>
                  <a:pt x="193577" y="0"/>
                </a:lnTo>
                <a:close/>
              </a:path>
              <a:path w="810895" h="349884">
                <a:moveTo>
                  <a:pt x="252071" y="253072"/>
                </a:moveTo>
                <a:lnTo>
                  <a:pt x="211458" y="253072"/>
                </a:lnTo>
                <a:lnTo>
                  <a:pt x="213376" y="261391"/>
                </a:lnTo>
                <a:lnTo>
                  <a:pt x="216288" y="277169"/>
                </a:lnTo>
                <a:lnTo>
                  <a:pt x="229202" y="319789"/>
                </a:lnTo>
                <a:lnTo>
                  <a:pt x="270755" y="344385"/>
                </a:lnTo>
                <a:lnTo>
                  <a:pt x="273587" y="344551"/>
                </a:lnTo>
                <a:lnTo>
                  <a:pt x="303888" y="336128"/>
                </a:lnTo>
                <a:lnTo>
                  <a:pt x="341038" y="312472"/>
                </a:lnTo>
                <a:lnTo>
                  <a:pt x="349333" y="304927"/>
                </a:lnTo>
                <a:lnTo>
                  <a:pt x="275047" y="304927"/>
                </a:lnTo>
                <a:lnTo>
                  <a:pt x="267801" y="303486"/>
                </a:lnTo>
                <a:lnTo>
                  <a:pt x="253596" y="260674"/>
                </a:lnTo>
                <a:lnTo>
                  <a:pt x="252071" y="253072"/>
                </a:lnTo>
                <a:close/>
              </a:path>
              <a:path w="810895" h="349884">
                <a:moveTo>
                  <a:pt x="553311" y="233807"/>
                </a:moveTo>
                <a:lnTo>
                  <a:pt x="415128" y="233807"/>
                </a:lnTo>
                <a:lnTo>
                  <a:pt x="434215" y="255011"/>
                </a:lnTo>
                <a:lnTo>
                  <a:pt x="458361" y="265907"/>
                </a:lnTo>
                <a:lnTo>
                  <a:pt x="484700" y="269920"/>
                </a:lnTo>
                <a:lnTo>
                  <a:pt x="510366" y="270471"/>
                </a:lnTo>
                <a:lnTo>
                  <a:pt x="525153" y="270555"/>
                </a:lnTo>
                <a:lnTo>
                  <a:pt x="539109" y="271257"/>
                </a:lnTo>
                <a:lnTo>
                  <a:pt x="577902" y="291424"/>
                </a:lnTo>
                <a:lnTo>
                  <a:pt x="584830" y="299161"/>
                </a:lnTo>
                <a:lnTo>
                  <a:pt x="595110" y="310515"/>
                </a:lnTo>
                <a:lnTo>
                  <a:pt x="633657" y="337413"/>
                </a:lnTo>
                <a:lnTo>
                  <a:pt x="652669" y="339699"/>
                </a:lnTo>
                <a:lnTo>
                  <a:pt x="668811" y="338630"/>
                </a:lnTo>
                <a:lnTo>
                  <a:pt x="712232" y="325323"/>
                </a:lnTo>
                <a:lnTo>
                  <a:pt x="748743" y="306401"/>
                </a:lnTo>
                <a:lnTo>
                  <a:pt x="756209" y="300434"/>
                </a:lnTo>
                <a:lnTo>
                  <a:pt x="656092" y="300434"/>
                </a:lnTo>
                <a:lnTo>
                  <a:pt x="642369" y="299161"/>
                </a:lnTo>
                <a:lnTo>
                  <a:pt x="636142" y="295463"/>
                </a:lnTo>
                <a:lnTo>
                  <a:pt x="628176" y="288182"/>
                </a:lnTo>
                <a:lnTo>
                  <a:pt x="619833" y="279415"/>
                </a:lnTo>
                <a:lnTo>
                  <a:pt x="604172" y="261981"/>
                </a:lnTo>
                <a:lnTo>
                  <a:pt x="596073" y="253619"/>
                </a:lnTo>
                <a:lnTo>
                  <a:pt x="588120" y="246722"/>
                </a:lnTo>
                <a:lnTo>
                  <a:pt x="580089" y="241693"/>
                </a:lnTo>
                <a:lnTo>
                  <a:pt x="563362" y="235600"/>
                </a:lnTo>
                <a:lnTo>
                  <a:pt x="553311" y="233807"/>
                </a:lnTo>
                <a:close/>
              </a:path>
              <a:path w="810895" h="349884">
                <a:moveTo>
                  <a:pt x="290385" y="39700"/>
                </a:moveTo>
                <a:lnTo>
                  <a:pt x="194783" y="39700"/>
                </a:lnTo>
                <a:lnTo>
                  <a:pt x="218776" y="42887"/>
                </a:lnTo>
                <a:lnTo>
                  <a:pt x="240594" y="50644"/>
                </a:lnTo>
                <a:lnTo>
                  <a:pt x="257089" y="61406"/>
                </a:lnTo>
                <a:lnTo>
                  <a:pt x="265116" y="73609"/>
                </a:lnTo>
                <a:lnTo>
                  <a:pt x="262518" y="79921"/>
                </a:lnTo>
                <a:lnTo>
                  <a:pt x="258374" y="88695"/>
                </a:lnTo>
                <a:lnTo>
                  <a:pt x="253384" y="98742"/>
                </a:lnTo>
                <a:lnTo>
                  <a:pt x="248250" y="108877"/>
                </a:lnTo>
                <a:lnTo>
                  <a:pt x="234670" y="136110"/>
                </a:lnTo>
                <a:lnTo>
                  <a:pt x="223133" y="160935"/>
                </a:lnTo>
                <a:lnTo>
                  <a:pt x="214035" y="183688"/>
                </a:lnTo>
                <a:lnTo>
                  <a:pt x="208093" y="204012"/>
                </a:lnTo>
                <a:lnTo>
                  <a:pt x="198419" y="211571"/>
                </a:lnTo>
                <a:lnTo>
                  <a:pt x="188021" y="220689"/>
                </a:lnTo>
                <a:lnTo>
                  <a:pt x="176741" y="231228"/>
                </a:lnTo>
                <a:lnTo>
                  <a:pt x="164900" y="242595"/>
                </a:lnTo>
                <a:lnTo>
                  <a:pt x="141367" y="264884"/>
                </a:lnTo>
                <a:lnTo>
                  <a:pt x="114948" y="287623"/>
                </a:lnTo>
                <a:lnTo>
                  <a:pt x="89734" y="304542"/>
                </a:lnTo>
                <a:lnTo>
                  <a:pt x="69815" y="309372"/>
                </a:lnTo>
                <a:lnTo>
                  <a:pt x="150412" y="309372"/>
                </a:lnTo>
                <a:lnTo>
                  <a:pt x="162834" y="299108"/>
                </a:lnTo>
                <a:lnTo>
                  <a:pt x="193174" y="270471"/>
                </a:lnTo>
                <a:lnTo>
                  <a:pt x="202176" y="261821"/>
                </a:lnTo>
                <a:lnTo>
                  <a:pt x="206886" y="257349"/>
                </a:lnTo>
                <a:lnTo>
                  <a:pt x="211458" y="253072"/>
                </a:lnTo>
                <a:lnTo>
                  <a:pt x="252071" y="253072"/>
                </a:lnTo>
                <a:lnTo>
                  <a:pt x="251651" y="250980"/>
                </a:lnTo>
                <a:lnTo>
                  <a:pt x="249272" y="240576"/>
                </a:lnTo>
                <a:lnTo>
                  <a:pt x="246345" y="229577"/>
                </a:lnTo>
                <a:lnTo>
                  <a:pt x="246269" y="225767"/>
                </a:lnTo>
                <a:lnTo>
                  <a:pt x="258515" y="179120"/>
                </a:lnTo>
                <a:lnTo>
                  <a:pt x="294028" y="106108"/>
                </a:lnTo>
                <a:lnTo>
                  <a:pt x="300776" y="91320"/>
                </a:lnTo>
                <a:lnTo>
                  <a:pt x="304283" y="80679"/>
                </a:lnTo>
                <a:lnTo>
                  <a:pt x="304956" y="72377"/>
                </a:lnTo>
                <a:lnTo>
                  <a:pt x="292221" y="41199"/>
                </a:lnTo>
                <a:lnTo>
                  <a:pt x="290385" y="39700"/>
                </a:lnTo>
                <a:close/>
              </a:path>
              <a:path w="810895" h="349884">
                <a:moveTo>
                  <a:pt x="428418" y="133419"/>
                </a:moveTo>
                <a:lnTo>
                  <a:pt x="421305" y="136110"/>
                </a:lnTo>
                <a:lnTo>
                  <a:pt x="415724" y="141275"/>
                </a:lnTo>
                <a:lnTo>
                  <a:pt x="386276" y="205657"/>
                </a:lnTo>
                <a:lnTo>
                  <a:pt x="344989" y="255695"/>
                </a:lnTo>
                <a:lnTo>
                  <a:pt x="303079" y="291226"/>
                </a:lnTo>
                <a:lnTo>
                  <a:pt x="275047" y="304927"/>
                </a:lnTo>
                <a:lnTo>
                  <a:pt x="349333" y="304927"/>
                </a:lnTo>
                <a:lnTo>
                  <a:pt x="379848" y="277169"/>
                </a:lnTo>
                <a:lnTo>
                  <a:pt x="415128" y="233807"/>
                </a:lnTo>
                <a:lnTo>
                  <a:pt x="553311" y="233807"/>
                </a:lnTo>
                <a:lnTo>
                  <a:pt x="545929" y="232489"/>
                </a:lnTo>
                <a:lnTo>
                  <a:pt x="528129" y="231363"/>
                </a:lnTo>
                <a:lnTo>
                  <a:pt x="510302" y="231228"/>
                </a:lnTo>
                <a:lnTo>
                  <a:pt x="480899" y="230232"/>
                </a:lnTo>
                <a:lnTo>
                  <a:pt x="460936" y="225261"/>
                </a:lnTo>
                <a:lnTo>
                  <a:pt x="448743" y="213567"/>
                </a:lnTo>
                <a:lnTo>
                  <a:pt x="442649" y="192405"/>
                </a:lnTo>
                <a:lnTo>
                  <a:pt x="442395" y="190563"/>
                </a:lnTo>
                <a:lnTo>
                  <a:pt x="441824" y="188861"/>
                </a:lnTo>
                <a:lnTo>
                  <a:pt x="441113" y="187236"/>
                </a:lnTo>
                <a:lnTo>
                  <a:pt x="444120" y="179817"/>
                </a:lnTo>
                <a:lnTo>
                  <a:pt x="446801" y="172391"/>
                </a:lnTo>
                <a:lnTo>
                  <a:pt x="449126" y="164967"/>
                </a:lnTo>
                <a:lnTo>
                  <a:pt x="451069" y="157556"/>
                </a:lnTo>
                <a:lnTo>
                  <a:pt x="451317" y="149673"/>
                </a:lnTo>
                <a:lnTo>
                  <a:pt x="448623" y="142555"/>
                </a:lnTo>
                <a:lnTo>
                  <a:pt x="443460" y="136969"/>
                </a:lnTo>
                <a:lnTo>
                  <a:pt x="436299" y="133680"/>
                </a:lnTo>
                <a:lnTo>
                  <a:pt x="428418" y="133419"/>
                </a:lnTo>
                <a:close/>
              </a:path>
              <a:path w="810895" h="349884">
                <a:moveTo>
                  <a:pt x="744031" y="85585"/>
                </a:moveTo>
                <a:lnTo>
                  <a:pt x="736585" y="86672"/>
                </a:lnTo>
                <a:lnTo>
                  <a:pt x="729898" y="90665"/>
                </a:lnTo>
                <a:lnTo>
                  <a:pt x="725293" y="96956"/>
                </a:lnTo>
                <a:lnTo>
                  <a:pt x="723511" y="104265"/>
                </a:lnTo>
                <a:lnTo>
                  <a:pt x="724599" y="111705"/>
                </a:lnTo>
                <a:lnTo>
                  <a:pt x="728602" y="118389"/>
                </a:lnTo>
                <a:lnTo>
                  <a:pt x="750228" y="145721"/>
                </a:lnTo>
                <a:lnTo>
                  <a:pt x="764469" y="171951"/>
                </a:lnTo>
                <a:lnTo>
                  <a:pt x="771177" y="196724"/>
                </a:lnTo>
                <a:lnTo>
                  <a:pt x="770208" y="219684"/>
                </a:lnTo>
                <a:lnTo>
                  <a:pt x="759553" y="243754"/>
                </a:lnTo>
                <a:lnTo>
                  <a:pt x="719651" y="278131"/>
                </a:lnTo>
                <a:lnTo>
                  <a:pt x="683380" y="294519"/>
                </a:lnTo>
                <a:lnTo>
                  <a:pt x="656092" y="300434"/>
                </a:lnTo>
                <a:lnTo>
                  <a:pt x="756209" y="300434"/>
                </a:lnTo>
                <a:lnTo>
                  <a:pt x="777183" y="283675"/>
                </a:lnTo>
                <a:lnTo>
                  <a:pt x="797218" y="257484"/>
                </a:lnTo>
                <a:lnTo>
                  <a:pt x="808511" y="228168"/>
                </a:lnTo>
                <a:lnTo>
                  <a:pt x="810897" y="202787"/>
                </a:lnTo>
                <a:lnTo>
                  <a:pt x="805726" y="171224"/>
                </a:lnTo>
                <a:lnTo>
                  <a:pt x="789226" y="134085"/>
                </a:lnTo>
                <a:lnTo>
                  <a:pt x="757622" y="91973"/>
                </a:lnTo>
                <a:lnTo>
                  <a:pt x="751342" y="87364"/>
                </a:lnTo>
                <a:lnTo>
                  <a:pt x="744031" y="855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87210" y="6252427"/>
            <a:ext cx="648335" cy="636905"/>
          </a:xfrm>
          <a:custGeom>
            <a:avLst/>
            <a:gdLst/>
            <a:ahLst/>
            <a:cxnLst/>
            <a:rect l="l" t="t" r="r" b="b"/>
            <a:pathLst>
              <a:path w="648335" h="636904">
                <a:moveTo>
                  <a:pt x="382576" y="480994"/>
                </a:moveTo>
                <a:lnTo>
                  <a:pt x="375990" y="483285"/>
                </a:lnTo>
                <a:lnTo>
                  <a:pt x="370804" y="487953"/>
                </a:lnTo>
                <a:lnTo>
                  <a:pt x="367911" y="494031"/>
                </a:lnTo>
                <a:lnTo>
                  <a:pt x="367512" y="500750"/>
                </a:lnTo>
                <a:lnTo>
                  <a:pt x="369805" y="507339"/>
                </a:lnTo>
                <a:lnTo>
                  <a:pt x="417725" y="562849"/>
                </a:lnTo>
                <a:lnTo>
                  <a:pt x="477133" y="606386"/>
                </a:lnTo>
                <a:lnTo>
                  <a:pt x="519370" y="628926"/>
                </a:lnTo>
                <a:lnTo>
                  <a:pt x="562528" y="636803"/>
                </a:lnTo>
                <a:lnTo>
                  <a:pt x="568878" y="636117"/>
                </a:lnTo>
                <a:lnTo>
                  <a:pt x="605431" y="619309"/>
                </a:lnTo>
                <a:lnTo>
                  <a:pt x="621744" y="601322"/>
                </a:lnTo>
                <a:lnTo>
                  <a:pt x="552873" y="601322"/>
                </a:lnTo>
                <a:lnTo>
                  <a:pt x="536496" y="597742"/>
                </a:lnTo>
                <a:lnTo>
                  <a:pt x="496488" y="577075"/>
                </a:lnTo>
                <a:lnTo>
                  <a:pt x="442376" y="537694"/>
                </a:lnTo>
                <a:lnTo>
                  <a:pt x="400057" y="489483"/>
                </a:lnTo>
                <a:lnTo>
                  <a:pt x="395385" y="484294"/>
                </a:lnTo>
                <a:lnTo>
                  <a:pt x="389300" y="481398"/>
                </a:lnTo>
                <a:lnTo>
                  <a:pt x="382576" y="480994"/>
                </a:lnTo>
                <a:close/>
              </a:path>
              <a:path w="648335" h="636904">
                <a:moveTo>
                  <a:pt x="588194" y="244424"/>
                </a:moveTo>
                <a:lnTo>
                  <a:pt x="551695" y="244424"/>
                </a:lnTo>
                <a:lnTo>
                  <a:pt x="555202" y="256887"/>
                </a:lnTo>
                <a:lnTo>
                  <a:pt x="559153" y="270229"/>
                </a:lnTo>
                <a:lnTo>
                  <a:pt x="563489" y="284434"/>
                </a:lnTo>
                <a:lnTo>
                  <a:pt x="568154" y="299491"/>
                </a:lnTo>
                <a:lnTo>
                  <a:pt x="582005" y="344896"/>
                </a:lnTo>
                <a:lnTo>
                  <a:pt x="595662" y="394413"/>
                </a:lnTo>
                <a:lnTo>
                  <a:pt x="606690" y="444939"/>
                </a:lnTo>
                <a:lnTo>
                  <a:pt x="612659" y="493376"/>
                </a:lnTo>
                <a:lnTo>
                  <a:pt x="611136" y="536621"/>
                </a:lnTo>
                <a:lnTo>
                  <a:pt x="592301" y="582632"/>
                </a:lnTo>
                <a:lnTo>
                  <a:pt x="552873" y="601322"/>
                </a:lnTo>
                <a:lnTo>
                  <a:pt x="621744" y="601322"/>
                </a:lnTo>
                <a:lnTo>
                  <a:pt x="630079" y="589152"/>
                </a:lnTo>
                <a:lnTo>
                  <a:pt x="644675" y="548280"/>
                </a:lnTo>
                <a:lnTo>
                  <a:pt x="648064" y="500276"/>
                </a:lnTo>
                <a:lnTo>
                  <a:pt x="642852" y="447746"/>
                </a:lnTo>
                <a:lnTo>
                  <a:pt x="631648" y="393300"/>
                </a:lnTo>
                <a:lnTo>
                  <a:pt x="617060" y="339545"/>
                </a:lnTo>
                <a:lnTo>
                  <a:pt x="601694" y="289090"/>
                </a:lnTo>
                <a:lnTo>
                  <a:pt x="594456" y="265576"/>
                </a:lnTo>
                <a:lnTo>
                  <a:pt x="590563" y="252696"/>
                </a:lnTo>
                <a:lnTo>
                  <a:pt x="588194" y="244424"/>
                </a:lnTo>
                <a:close/>
              </a:path>
              <a:path w="648335" h="636904">
                <a:moveTo>
                  <a:pt x="421762" y="232905"/>
                </a:moveTo>
                <a:lnTo>
                  <a:pt x="369297" y="232905"/>
                </a:lnTo>
                <a:lnTo>
                  <a:pt x="384879" y="252869"/>
                </a:lnTo>
                <a:lnTo>
                  <a:pt x="405006" y="267981"/>
                </a:lnTo>
                <a:lnTo>
                  <a:pt x="429073" y="277794"/>
                </a:lnTo>
                <a:lnTo>
                  <a:pt x="456470" y="281863"/>
                </a:lnTo>
                <a:lnTo>
                  <a:pt x="459213" y="281939"/>
                </a:lnTo>
                <a:lnTo>
                  <a:pt x="485922" y="279641"/>
                </a:lnTo>
                <a:lnTo>
                  <a:pt x="510864" y="272254"/>
                </a:lnTo>
                <a:lnTo>
                  <a:pt x="533101" y="260331"/>
                </a:lnTo>
                <a:lnTo>
                  <a:pt x="551695" y="244424"/>
                </a:lnTo>
                <a:lnTo>
                  <a:pt x="588194" y="244424"/>
                </a:lnTo>
                <a:lnTo>
                  <a:pt x="588096" y="244081"/>
                </a:lnTo>
                <a:lnTo>
                  <a:pt x="457842" y="244081"/>
                </a:lnTo>
                <a:lnTo>
                  <a:pt x="445011" y="242600"/>
                </a:lnTo>
                <a:lnTo>
                  <a:pt x="428809" y="237520"/>
                </a:lnTo>
                <a:lnTo>
                  <a:pt x="421762" y="232905"/>
                </a:lnTo>
                <a:close/>
              </a:path>
              <a:path w="648335" h="636904">
                <a:moveTo>
                  <a:pt x="206924" y="222656"/>
                </a:moveTo>
                <a:lnTo>
                  <a:pt x="166034" y="222656"/>
                </a:lnTo>
                <a:lnTo>
                  <a:pt x="173956" y="239519"/>
                </a:lnTo>
                <a:lnTo>
                  <a:pt x="210268" y="272478"/>
                </a:lnTo>
                <a:lnTo>
                  <a:pt x="242361" y="278930"/>
                </a:lnTo>
                <a:lnTo>
                  <a:pt x="272742" y="275532"/>
                </a:lnTo>
                <a:lnTo>
                  <a:pt x="304572" y="265576"/>
                </a:lnTo>
                <a:lnTo>
                  <a:pt x="337030" y="250790"/>
                </a:lnTo>
                <a:lnTo>
                  <a:pt x="354080" y="241340"/>
                </a:lnTo>
                <a:lnTo>
                  <a:pt x="256465" y="241340"/>
                </a:lnTo>
                <a:lnTo>
                  <a:pt x="224644" y="238632"/>
                </a:lnTo>
                <a:lnTo>
                  <a:pt x="216187" y="233588"/>
                </a:lnTo>
                <a:lnTo>
                  <a:pt x="209018" y="226148"/>
                </a:lnTo>
                <a:lnTo>
                  <a:pt x="206924" y="222656"/>
                </a:lnTo>
                <a:close/>
              </a:path>
              <a:path w="648335" h="636904">
                <a:moveTo>
                  <a:pt x="156064" y="0"/>
                </a:moveTo>
                <a:lnTo>
                  <a:pt x="115728" y="10794"/>
                </a:lnTo>
                <a:lnTo>
                  <a:pt x="76815" y="34224"/>
                </a:lnTo>
                <a:lnTo>
                  <a:pt x="42738" y="67635"/>
                </a:lnTo>
                <a:lnTo>
                  <a:pt x="16910" y="108369"/>
                </a:lnTo>
                <a:lnTo>
                  <a:pt x="3858" y="146012"/>
                </a:lnTo>
                <a:lnTo>
                  <a:pt x="0" y="183301"/>
                </a:lnTo>
                <a:lnTo>
                  <a:pt x="5023" y="215923"/>
                </a:lnTo>
                <a:lnTo>
                  <a:pt x="30283" y="254039"/>
                </a:lnTo>
                <a:lnTo>
                  <a:pt x="74937" y="268884"/>
                </a:lnTo>
                <a:lnTo>
                  <a:pt x="81283" y="268770"/>
                </a:lnTo>
                <a:lnTo>
                  <a:pt x="127219" y="254544"/>
                </a:lnTo>
                <a:lnTo>
                  <a:pt x="78334" y="235136"/>
                </a:lnTo>
                <a:lnTo>
                  <a:pt x="65104" y="233986"/>
                </a:lnTo>
                <a:lnTo>
                  <a:pt x="36411" y="202986"/>
                </a:lnTo>
                <a:lnTo>
                  <a:pt x="33768" y="178429"/>
                </a:lnTo>
                <a:lnTo>
                  <a:pt x="37438" y="151038"/>
                </a:lnTo>
                <a:lnTo>
                  <a:pt x="68454" y="89520"/>
                </a:lnTo>
                <a:lnTo>
                  <a:pt x="96096" y="61947"/>
                </a:lnTo>
                <a:lnTo>
                  <a:pt x="159099" y="33642"/>
                </a:lnTo>
                <a:lnTo>
                  <a:pt x="237898" y="33642"/>
                </a:lnTo>
                <a:lnTo>
                  <a:pt x="227904" y="22647"/>
                </a:lnTo>
                <a:lnTo>
                  <a:pt x="206405" y="8621"/>
                </a:lnTo>
                <a:lnTo>
                  <a:pt x="182276" y="984"/>
                </a:lnTo>
                <a:lnTo>
                  <a:pt x="156064" y="0"/>
                </a:lnTo>
                <a:close/>
              </a:path>
              <a:path w="648335" h="636904">
                <a:moveTo>
                  <a:pt x="596664" y="45716"/>
                </a:moveTo>
                <a:lnTo>
                  <a:pt x="571002" y="81873"/>
                </a:lnTo>
                <a:lnTo>
                  <a:pt x="558845" y="125760"/>
                </a:lnTo>
                <a:lnTo>
                  <a:pt x="551834" y="150177"/>
                </a:lnTo>
                <a:lnTo>
                  <a:pt x="544481" y="174090"/>
                </a:lnTo>
                <a:lnTo>
                  <a:pt x="536670" y="197040"/>
                </a:lnTo>
                <a:lnTo>
                  <a:pt x="536277" y="198107"/>
                </a:lnTo>
                <a:lnTo>
                  <a:pt x="536086" y="199186"/>
                </a:lnTo>
                <a:lnTo>
                  <a:pt x="535858" y="200278"/>
                </a:lnTo>
                <a:lnTo>
                  <a:pt x="535591" y="200774"/>
                </a:lnTo>
                <a:lnTo>
                  <a:pt x="535273" y="201244"/>
                </a:lnTo>
                <a:lnTo>
                  <a:pt x="535058" y="201777"/>
                </a:lnTo>
                <a:lnTo>
                  <a:pt x="523371" y="219430"/>
                </a:lnTo>
                <a:lnTo>
                  <a:pt x="505317" y="233059"/>
                </a:lnTo>
                <a:lnTo>
                  <a:pt x="482830" y="241623"/>
                </a:lnTo>
                <a:lnTo>
                  <a:pt x="457842" y="244081"/>
                </a:lnTo>
                <a:lnTo>
                  <a:pt x="588096" y="244081"/>
                </a:lnTo>
                <a:lnTo>
                  <a:pt x="586018" y="236821"/>
                </a:lnTo>
                <a:lnTo>
                  <a:pt x="582365" y="222656"/>
                </a:lnTo>
                <a:lnTo>
                  <a:pt x="581895" y="220738"/>
                </a:lnTo>
                <a:lnTo>
                  <a:pt x="581070" y="219011"/>
                </a:lnTo>
                <a:lnTo>
                  <a:pt x="580092" y="217423"/>
                </a:lnTo>
                <a:lnTo>
                  <a:pt x="580816" y="216166"/>
                </a:lnTo>
                <a:lnTo>
                  <a:pt x="581463" y="214858"/>
                </a:lnTo>
                <a:lnTo>
                  <a:pt x="597873" y="164447"/>
                </a:lnTo>
                <a:lnTo>
                  <a:pt x="617384" y="94973"/>
                </a:lnTo>
                <a:lnTo>
                  <a:pt x="620020" y="85584"/>
                </a:lnTo>
                <a:lnTo>
                  <a:pt x="622662" y="76339"/>
                </a:lnTo>
                <a:lnTo>
                  <a:pt x="623446" y="66801"/>
                </a:lnTo>
                <a:lnTo>
                  <a:pt x="620608" y="58008"/>
                </a:lnTo>
                <a:lnTo>
                  <a:pt x="614679" y="50924"/>
                </a:lnTo>
                <a:lnTo>
                  <a:pt x="606190" y="46507"/>
                </a:lnTo>
                <a:lnTo>
                  <a:pt x="596664" y="45716"/>
                </a:lnTo>
                <a:close/>
              </a:path>
              <a:path w="648335" h="636904">
                <a:moveTo>
                  <a:pt x="421017" y="23635"/>
                </a:moveTo>
                <a:lnTo>
                  <a:pt x="391470" y="59418"/>
                </a:lnTo>
                <a:lnTo>
                  <a:pt x="378467" y="119113"/>
                </a:lnTo>
                <a:lnTo>
                  <a:pt x="373899" y="141077"/>
                </a:lnTo>
                <a:lnTo>
                  <a:pt x="368969" y="163869"/>
                </a:lnTo>
                <a:lnTo>
                  <a:pt x="330136" y="213031"/>
                </a:lnTo>
                <a:lnTo>
                  <a:pt x="293510" y="230611"/>
                </a:lnTo>
                <a:lnTo>
                  <a:pt x="256465" y="241340"/>
                </a:lnTo>
                <a:lnTo>
                  <a:pt x="354080" y="241340"/>
                </a:lnTo>
                <a:lnTo>
                  <a:pt x="369297" y="232905"/>
                </a:lnTo>
                <a:lnTo>
                  <a:pt x="421762" y="232905"/>
                </a:lnTo>
                <a:lnTo>
                  <a:pt x="412436" y="226798"/>
                </a:lnTo>
                <a:lnTo>
                  <a:pt x="399091" y="208394"/>
                </a:lnTo>
                <a:lnTo>
                  <a:pt x="402879" y="196313"/>
                </a:lnTo>
                <a:lnTo>
                  <a:pt x="407121" y="179320"/>
                </a:lnTo>
                <a:lnTo>
                  <a:pt x="412139" y="156598"/>
                </a:lnTo>
                <a:lnTo>
                  <a:pt x="418256" y="127330"/>
                </a:lnTo>
                <a:lnTo>
                  <a:pt x="422697" y="105931"/>
                </a:lnTo>
                <a:lnTo>
                  <a:pt x="427485" y="83764"/>
                </a:lnTo>
                <a:lnTo>
                  <a:pt x="431936" y="65038"/>
                </a:lnTo>
                <a:lnTo>
                  <a:pt x="435363" y="53962"/>
                </a:lnTo>
                <a:lnTo>
                  <a:pt x="437946" y="46507"/>
                </a:lnTo>
                <a:lnTo>
                  <a:pt x="437552" y="38841"/>
                </a:lnTo>
                <a:lnTo>
                  <a:pt x="434357" y="31879"/>
                </a:lnTo>
                <a:lnTo>
                  <a:pt x="428568" y="26454"/>
                </a:lnTo>
                <a:lnTo>
                  <a:pt x="421017" y="23635"/>
                </a:lnTo>
                <a:close/>
              </a:path>
              <a:path w="648335" h="636904">
                <a:moveTo>
                  <a:pt x="237898" y="33642"/>
                </a:moveTo>
                <a:lnTo>
                  <a:pt x="159099" y="33642"/>
                </a:lnTo>
                <a:lnTo>
                  <a:pt x="173194" y="33774"/>
                </a:lnTo>
                <a:lnTo>
                  <a:pt x="186222" y="36772"/>
                </a:lnTo>
                <a:lnTo>
                  <a:pt x="198167" y="42600"/>
                </a:lnTo>
                <a:lnTo>
                  <a:pt x="209010" y="51219"/>
                </a:lnTo>
                <a:lnTo>
                  <a:pt x="204511" y="61582"/>
                </a:lnTo>
                <a:lnTo>
                  <a:pt x="198730" y="76898"/>
                </a:lnTo>
                <a:lnTo>
                  <a:pt x="191301" y="97910"/>
                </a:lnTo>
                <a:lnTo>
                  <a:pt x="175401" y="144179"/>
                </a:lnTo>
                <a:lnTo>
                  <a:pt x="168842" y="162966"/>
                </a:lnTo>
                <a:lnTo>
                  <a:pt x="163139" y="178574"/>
                </a:lnTo>
                <a:lnTo>
                  <a:pt x="159493" y="187274"/>
                </a:lnTo>
                <a:lnTo>
                  <a:pt x="159404" y="187451"/>
                </a:lnTo>
                <a:lnTo>
                  <a:pt x="149015" y="193420"/>
                </a:lnTo>
                <a:lnTo>
                  <a:pt x="139918" y="199885"/>
                </a:lnTo>
                <a:lnTo>
                  <a:pt x="131813" y="206568"/>
                </a:lnTo>
                <a:lnTo>
                  <a:pt x="116849" y="219942"/>
                </a:lnTo>
                <a:lnTo>
                  <a:pt x="109584" y="225666"/>
                </a:lnTo>
                <a:lnTo>
                  <a:pt x="102074" y="230104"/>
                </a:lnTo>
                <a:lnTo>
                  <a:pt x="93783" y="232994"/>
                </a:lnTo>
                <a:lnTo>
                  <a:pt x="78334" y="235136"/>
                </a:lnTo>
                <a:lnTo>
                  <a:pt x="150475" y="235136"/>
                </a:lnTo>
                <a:lnTo>
                  <a:pt x="153232" y="232625"/>
                </a:lnTo>
                <a:lnTo>
                  <a:pt x="159176" y="227279"/>
                </a:lnTo>
                <a:lnTo>
                  <a:pt x="166034" y="222656"/>
                </a:lnTo>
                <a:lnTo>
                  <a:pt x="206924" y="222656"/>
                </a:lnTo>
                <a:lnTo>
                  <a:pt x="203100" y="216280"/>
                </a:lnTo>
                <a:lnTo>
                  <a:pt x="198393" y="203949"/>
                </a:lnTo>
                <a:lnTo>
                  <a:pt x="202247" y="194709"/>
                </a:lnTo>
                <a:lnTo>
                  <a:pt x="207245" y="181248"/>
                </a:lnTo>
                <a:lnTo>
                  <a:pt x="213692" y="162919"/>
                </a:lnTo>
                <a:lnTo>
                  <a:pt x="228969" y="118434"/>
                </a:lnTo>
                <a:lnTo>
                  <a:pt x="236417" y="97137"/>
                </a:lnTo>
                <a:lnTo>
                  <a:pt x="242941" y="79357"/>
                </a:lnTo>
                <a:lnTo>
                  <a:pt x="247250" y="69265"/>
                </a:lnTo>
                <a:lnTo>
                  <a:pt x="250959" y="63449"/>
                </a:lnTo>
                <a:lnTo>
                  <a:pt x="251403" y="56527"/>
                </a:lnTo>
                <a:lnTo>
                  <a:pt x="249168" y="50533"/>
                </a:lnTo>
                <a:lnTo>
                  <a:pt x="248838" y="47828"/>
                </a:lnTo>
                <a:lnTo>
                  <a:pt x="247911" y="45173"/>
                </a:lnTo>
                <a:lnTo>
                  <a:pt x="246221" y="42798"/>
                </a:lnTo>
                <a:lnTo>
                  <a:pt x="237898" y="336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77080" y="6231317"/>
            <a:ext cx="948690" cy="334010"/>
          </a:xfrm>
          <a:custGeom>
            <a:avLst/>
            <a:gdLst/>
            <a:ahLst/>
            <a:cxnLst/>
            <a:rect l="l" t="t" r="r" b="b"/>
            <a:pathLst>
              <a:path w="948690" h="334009">
                <a:moveTo>
                  <a:pt x="558005" y="255320"/>
                </a:moveTo>
                <a:lnTo>
                  <a:pt x="501513" y="255320"/>
                </a:lnTo>
                <a:lnTo>
                  <a:pt x="502225" y="256717"/>
                </a:lnTo>
                <a:lnTo>
                  <a:pt x="540481" y="293339"/>
                </a:lnTo>
                <a:lnTo>
                  <a:pt x="580161" y="316096"/>
                </a:lnTo>
                <a:lnTo>
                  <a:pt x="622380" y="328995"/>
                </a:lnTo>
                <a:lnTo>
                  <a:pt x="666372" y="333451"/>
                </a:lnTo>
                <a:lnTo>
                  <a:pt x="712538" y="330706"/>
                </a:lnTo>
                <a:lnTo>
                  <a:pt x="758949" y="322074"/>
                </a:lnTo>
                <a:lnTo>
                  <a:pt x="804783" y="309071"/>
                </a:lnTo>
                <a:lnTo>
                  <a:pt x="848943" y="293313"/>
                </a:lnTo>
                <a:lnTo>
                  <a:pt x="693620" y="293313"/>
                </a:lnTo>
                <a:lnTo>
                  <a:pt x="649538" y="293124"/>
                </a:lnTo>
                <a:lnTo>
                  <a:pt x="607624" y="284249"/>
                </a:lnTo>
                <a:lnTo>
                  <a:pt x="568783" y="265001"/>
                </a:lnTo>
                <a:lnTo>
                  <a:pt x="558005" y="255320"/>
                </a:lnTo>
                <a:close/>
              </a:path>
              <a:path w="948690" h="334009">
                <a:moveTo>
                  <a:pt x="33338" y="53460"/>
                </a:moveTo>
                <a:lnTo>
                  <a:pt x="6660" y="88164"/>
                </a:lnTo>
                <a:lnTo>
                  <a:pt x="118" y="185737"/>
                </a:lnTo>
                <a:lnTo>
                  <a:pt x="0" y="293124"/>
                </a:lnTo>
                <a:lnTo>
                  <a:pt x="1370" y="299641"/>
                </a:lnTo>
                <a:lnTo>
                  <a:pt x="5228" y="305344"/>
                </a:lnTo>
                <a:lnTo>
                  <a:pt x="10912" y="309216"/>
                </a:lnTo>
                <a:lnTo>
                  <a:pt x="17859" y="310705"/>
                </a:lnTo>
                <a:lnTo>
                  <a:pt x="18355" y="310705"/>
                </a:lnTo>
                <a:lnTo>
                  <a:pt x="25450" y="309184"/>
                </a:lnTo>
                <a:lnTo>
                  <a:pt x="31207" y="305206"/>
                </a:lnTo>
                <a:lnTo>
                  <a:pt x="35050" y="299361"/>
                </a:lnTo>
                <a:lnTo>
                  <a:pt x="36322" y="292658"/>
                </a:lnTo>
                <a:lnTo>
                  <a:pt x="36215" y="274378"/>
                </a:lnTo>
                <a:lnTo>
                  <a:pt x="36131" y="265001"/>
                </a:lnTo>
                <a:lnTo>
                  <a:pt x="36245" y="205605"/>
                </a:lnTo>
                <a:lnTo>
                  <a:pt x="36503" y="188760"/>
                </a:lnTo>
                <a:lnTo>
                  <a:pt x="36985" y="188493"/>
                </a:lnTo>
                <a:lnTo>
                  <a:pt x="37481" y="188302"/>
                </a:lnTo>
                <a:lnTo>
                  <a:pt x="37951" y="187998"/>
                </a:lnTo>
                <a:lnTo>
                  <a:pt x="50711" y="177437"/>
                </a:lnTo>
                <a:lnTo>
                  <a:pt x="62109" y="164526"/>
                </a:lnTo>
                <a:lnTo>
                  <a:pt x="72541" y="150138"/>
                </a:lnTo>
                <a:lnTo>
                  <a:pt x="85218" y="130873"/>
                </a:lnTo>
                <a:lnTo>
                  <a:pt x="38789" y="130873"/>
                </a:lnTo>
                <a:lnTo>
                  <a:pt x="40835" y="107236"/>
                </a:lnTo>
                <a:lnTo>
                  <a:pt x="42929" y="92405"/>
                </a:lnTo>
                <a:lnTo>
                  <a:pt x="44747" y="84374"/>
                </a:lnTo>
                <a:lnTo>
                  <a:pt x="48507" y="74350"/>
                </a:lnTo>
                <a:lnTo>
                  <a:pt x="48258" y="67357"/>
                </a:lnTo>
                <a:lnTo>
                  <a:pt x="45402" y="60969"/>
                </a:lnTo>
                <a:lnTo>
                  <a:pt x="40122" y="55994"/>
                </a:lnTo>
                <a:lnTo>
                  <a:pt x="33338" y="53460"/>
                </a:lnTo>
                <a:close/>
              </a:path>
              <a:path w="948690" h="334009">
                <a:moveTo>
                  <a:pt x="162344" y="93802"/>
                </a:moveTo>
                <a:lnTo>
                  <a:pt x="119205" y="93802"/>
                </a:lnTo>
                <a:lnTo>
                  <a:pt x="126996" y="108101"/>
                </a:lnTo>
                <a:lnTo>
                  <a:pt x="133521" y="133811"/>
                </a:lnTo>
                <a:lnTo>
                  <a:pt x="138747" y="163816"/>
                </a:lnTo>
                <a:lnTo>
                  <a:pt x="146943" y="221128"/>
                </a:lnTo>
                <a:lnTo>
                  <a:pt x="151780" y="248348"/>
                </a:lnTo>
                <a:lnTo>
                  <a:pt x="157894" y="271681"/>
                </a:lnTo>
                <a:lnTo>
                  <a:pt x="165979" y="290118"/>
                </a:lnTo>
                <a:lnTo>
                  <a:pt x="167846" y="296545"/>
                </a:lnTo>
                <a:lnTo>
                  <a:pt x="172863" y="301891"/>
                </a:lnTo>
                <a:lnTo>
                  <a:pt x="181410" y="304165"/>
                </a:lnTo>
                <a:lnTo>
                  <a:pt x="182997" y="304368"/>
                </a:lnTo>
                <a:lnTo>
                  <a:pt x="193424" y="304533"/>
                </a:lnTo>
                <a:lnTo>
                  <a:pt x="201577" y="298653"/>
                </a:lnTo>
                <a:lnTo>
                  <a:pt x="203965" y="289712"/>
                </a:lnTo>
                <a:lnTo>
                  <a:pt x="216104" y="257370"/>
                </a:lnTo>
                <a:lnTo>
                  <a:pt x="230054" y="225653"/>
                </a:lnTo>
                <a:lnTo>
                  <a:pt x="186884" y="225653"/>
                </a:lnTo>
                <a:lnTo>
                  <a:pt x="185277" y="215707"/>
                </a:lnTo>
                <a:lnTo>
                  <a:pt x="183766" y="205605"/>
                </a:lnTo>
                <a:lnTo>
                  <a:pt x="182340" y="195548"/>
                </a:lnTo>
                <a:lnTo>
                  <a:pt x="180991" y="185737"/>
                </a:lnTo>
                <a:lnTo>
                  <a:pt x="173666" y="137207"/>
                </a:lnTo>
                <a:lnTo>
                  <a:pt x="163338" y="95561"/>
                </a:lnTo>
                <a:lnTo>
                  <a:pt x="162344" y="93802"/>
                </a:lnTo>
                <a:close/>
              </a:path>
              <a:path w="948690" h="334009">
                <a:moveTo>
                  <a:pt x="928681" y="218604"/>
                </a:moveTo>
                <a:lnTo>
                  <a:pt x="921058" y="220256"/>
                </a:lnTo>
                <a:lnTo>
                  <a:pt x="873498" y="240940"/>
                </a:lnTo>
                <a:lnTo>
                  <a:pt x="829809" y="258629"/>
                </a:lnTo>
                <a:lnTo>
                  <a:pt x="784662" y="274378"/>
                </a:lnTo>
                <a:lnTo>
                  <a:pt x="738964" y="286502"/>
                </a:lnTo>
                <a:lnTo>
                  <a:pt x="693620" y="293313"/>
                </a:lnTo>
                <a:lnTo>
                  <a:pt x="848943" y="293313"/>
                </a:lnTo>
                <a:lnTo>
                  <a:pt x="891440" y="276019"/>
                </a:lnTo>
                <a:lnTo>
                  <a:pt x="936857" y="256273"/>
                </a:lnTo>
                <a:lnTo>
                  <a:pt x="948619" y="237987"/>
                </a:lnTo>
                <a:lnTo>
                  <a:pt x="946953" y="230365"/>
                </a:lnTo>
                <a:lnTo>
                  <a:pt x="942466" y="223979"/>
                </a:lnTo>
                <a:lnTo>
                  <a:pt x="936096" y="219952"/>
                </a:lnTo>
                <a:lnTo>
                  <a:pt x="928681" y="218604"/>
                </a:lnTo>
                <a:close/>
              </a:path>
              <a:path w="948690" h="334009">
                <a:moveTo>
                  <a:pt x="351798" y="78524"/>
                </a:moveTo>
                <a:lnTo>
                  <a:pt x="306378" y="78524"/>
                </a:lnTo>
                <a:lnTo>
                  <a:pt x="319230" y="96482"/>
                </a:lnTo>
                <a:lnTo>
                  <a:pt x="327679" y="132875"/>
                </a:lnTo>
                <a:lnTo>
                  <a:pt x="332770" y="175309"/>
                </a:lnTo>
                <a:lnTo>
                  <a:pt x="335550" y="211391"/>
                </a:lnTo>
                <a:lnTo>
                  <a:pt x="337214" y="234646"/>
                </a:lnTo>
                <a:lnTo>
                  <a:pt x="337717" y="241238"/>
                </a:lnTo>
                <a:lnTo>
                  <a:pt x="346865" y="280784"/>
                </a:lnTo>
                <a:lnTo>
                  <a:pt x="353596" y="283159"/>
                </a:lnTo>
                <a:lnTo>
                  <a:pt x="355781" y="285051"/>
                </a:lnTo>
                <a:lnTo>
                  <a:pt x="391188" y="291998"/>
                </a:lnTo>
                <a:lnTo>
                  <a:pt x="418077" y="289426"/>
                </a:lnTo>
                <a:lnTo>
                  <a:pt x="443857" y="282054"/>
                </a:lnTo>
                <a:lnTo>
                  <a:pt x="468496" y="271681"/>
                </a:lnTo>
                <a:lnTo>
                  <a:pt x="491963" y="260108"/>
                </a:lnTo>
                <a:lnTo>
                  <a:pt x="501513" y="255320"/>
                </a:lnTo>
                <a:lnTo>
                  <a:pt x="558005" y="255320"/>
                </a:lnTo>
                <a:lnTo>
                  <a:pt x="551544" y="249518"/>
                </a:lnTo>
                <a:lnTo>
                  <a:pt x="401186" y="249518"/>
                </a:lnTo>
                <a:lnTo>
                  <a:pt x="378031" y="248348"/>
                </a:lnTo>
                <a:lnTo>
                  <a:pt x="377085" y="237987"/>
                </a:lnTo>
                <a:lnTo>
                  <a:pt x="375414" y="215707"/>
                </a:lnTo>
                <a:lnTo>
                  <a:pt x="374932" y="208699"/>
                </a:lnTo>
                <a:lnTo>
                  <a:pt x="370026" y="149624"/>
                </a:lnTo>
                <a:lnTo>
                  <a:pt x="360156" y="95621"/>
                </a:lnTo>
                <a:lnTo>
                  <a:pt x="351798" y="78524"/>
                </a:lnTo>
                <a:close/>
              </a:path>
              <a:path w="948690" h="334009">
                <a:moveTo>
                  <a:pt x="563604" y="0"/>
                </a:moveTo>
                <a:lnTo>
                  <a:pt x="519265" y="28341"/>
                </a:lnTo>
                <a:lnTo>
                  <a:pt x="493843" y="73685"/>
                </a:lnTo>
                <a:lnTo>
                  <a:pt x="474527" y="147877"/>
                </a:lnTo>
                <a:lnTo>
                  <a:pt x="473917" y="186183"/>
                </a:lnTo>
                <a:lnTo>
                  <a:pt x="483797" y="217220"/>
                </a:lnTo>
                <a:lnTo>
                  <a:pt x="473015" y="222643"/>
                </a:lnTo>
                <a:lnTo>
                  <a:pt x="448567" y="234646"/>
                </a:lnTo>
                <a:lnTo>
                  <a:pt x="424661" y="244278"/>
                </a:lnTo>
                <a:lnTo>
                  <a:pt x="401186" y="249518"/>
                </a:lnTo>
                <a:lnTo>
                  <a:pt x="551544" y="249518"/>
                </a:lnTo>
                <a:lnTo>
                  <a:pt x="533924" y="233692"/>
                </a:lnTo>
                <a:lnTo>
                  <a:pt x="531854" y="231279"/>
                </a:lnTo>
                <a:lnTo>
                  <a:pt x="529301" y="229577"/>
                </a:lnTo>
                <a:lnTo>
                  <a:pt x="526558" y="228434"/>
                </a:lnTo>
                <a:lnTo>
                  <a:pt x="526418" y="227482"/>
                </a:lnTo>
                <a:lnTo>
                  <a:pt x="553555" y="203626"/>
                </a:lnTo>
                <a:lnTo>
                  <a:pt x="562614" y="191770"/>
                </a:lnTo>
                <a:lnTo>
                  <a:pt x="512791" y="191770"/>
                </a:lnTo>
                <a:lnTo>
                  <a:pt x="510661" y="175309"/>
                </a:lnTo>
                <a:lnTo>
                  <a:pt x="510562" y="173861"/>
                </a:lnTo>
                <a:lnTo>
                  <a:pt x="511967" y="149624"/>
                </a:lnTo>
                <a:lnTo>
                  <a:pt x="528425" y="87820"/>
                </a:lnTo>
                <a:lnTo>
                  <a:pt x="549531" y="50230"/>
                </a:lnTo>
                <a:lnTo>
                  <a:pt x="573637" y="36893"/>
                </a:lnTo>
                <a:lnTo>
                  <a:pt x="623256" y="36893"/>
                </a:lnTo>
                <a:lnTo>
                  <a:pt x="623243" y="33959"/>
                </a:lnTo>
                <a:lnTo>
                  <a:pt x="618662" y="23186"/>
                </a:lnTo>
                <a:lnTo>
                  <a:pt x="608582" y="11088"/>
                </a:lnTo>
                <a:lnTo>
                  <a:pt x="590923" y="1936"/>
                </a:lnTo>
                <a:lnTo>
                  <a:pt x="563604" y="0"/>
                </a:lnTo>
                <a:close/>
              </a:path>
              <a:path w="948690" h="334009">
                <a:moveTo>
                  <a:pt x="306746" y="38760"/>
                </a:moveTo>
                <a:lnTo>
                  <a:pt x="271631" y="54978"/>
                </a:lnTo>
                <a:lnTo>
                  <a:pt x="234927" y="121556"/>
                </a:lnTo>
                <a:lnTo>
                  <a:pt x="210073" y="173861"/>
                </a:lnTo>
                <a:lnTo>
                  <a:pt x="186884" y="225653"/>
                </a:lnTo>
                <a:lnTo>
                  <a:pt x="230054" y="225653"/>
                </a:lnTo>
                <a:lnTo>
                  <a:pt x="238230" y="207065"/>
                </a:lnTo>
                <a:lnTo>
                  <a:pt x="263926" y="152168"/>
                </a:lnTo>
                <a:lnTo>
                  <a:pt x="286774" y="106046"/>
                </a:lnTo>
                <a:lnTo>
                  <a:pt x="306378" y="78524"/>
                </a:lnTo>
                <a:lnTo>
                  <a:pt x="351798" y="78524"/>
                </a:lnTo>
                <a:lnTo>
                  <a:pt x="340628" y="55672"/>
                </a:lnTo>
                <a:lnTo>
                  <a:pt x="306746" y="38760"/>
                </a:lnTo>
                <a:close/>
              </a:path>
              <a:path w="948690" h="334009">
                <a:moveTo>
                  <a:pt x="623256" y="36893"/>
                </a:moveTo>
                <a:lnTo>
                  <a:pt x="573637" y="36893"/>
                </a:lnTo>
                <a:lnTo>
                  <a:pt x="585244" y="37071"/>
                </a:lnTo>
                <a:lnTo>
                  <a:pt x="587353" y="44361"/>
                </a:lnTo>
                <a:lnTo>
                  <a:pt x="584021" y="78038"/>
                </a:lnTo>
                <a:lnTo>
                  <a:pt x="565078" y="121556"/>
                </a:lnTo>
                <a:lnTo>
                  <a:pt x="538623" y="163349"/>
                </a:lnTo>
                <a:lnTo>
                  <a:pt x="512791" y="191770"/>
                </a:lnTo>
                <a:lnTo>
                  <a:pt x="562614" y="191770"/>
                </a:lnTo>
                <a:lnTo>
                  <a:pt x="582689" y="165492"/>
                </a:lnTo>
                <a:lnTo>
                  <a:pt x="607937" y="119934"/>
                </a:lnTo>
                <a:lnTo>
                  <a:pt x="623416" y="73805"/>
                </a:lnTo>
                <a:lnTo>
                  <a:pt x="623256" y="36893"/>
                </a:lnTo>
                <a:close/>
              </a:path>
              <a:path w="948690" h="334009">
                <a:moveTo>
                  <a:pt x="120920" y="55029"/>
                </a:moveTo>
                <a:lnTo>
                  <a:pt x="79029" y="74785"/>
                </a:lnTo>
                <a:lnTo>
                  <a:pt x="49914" y="114096"/>
                </a:lnTo>
                <a:lnTo>
                  <a:pt x="42525" y="125495"/>
                </a:lnTo>
                <a:lnTo>
                  <a:pt x="38789" y="130873"/>
                </a:lnTo>
                <a:lnTo>
                  <a:pt x="85218" y="130873"/>
                </a:lnTo>
                <a:lnTo>
                  <a:pt x="91461" y="121386"/>
                </a:lnTo>
                <a:lnTo>
                  <a:pt x="100991" y="108358"/>
                </a:lnTo>
                <a:lnTo>
                  <a:pt x="110424" y="98391"/>
                </a:lnTo>
                <a:lnTo>
                  <a:pt x="119205" y="93802"/>
                </a:lnTo>
                <a:lnTo>
                  <a:pt x="162344" y="93802"/>
                </a:lnTo>
                <a:lnTo>
                  <a:pt x="146819" y="66326"/>
                </a:lnTo>
                <a:lnTo>
                  <a:pt x="120920" y="55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70072" y="6177858"/>
            <a:ext cx="1245235" cy="384810"/>
          </a:xfrm>
          <a:custGeom>
            <a:avLst/>
            <a:gdLst/>
            <a:ahLst/>
            <a:cxnLst/>
            <a:rect l="l" t="t" r="r" b="b"/>
            <a:pathLst>
              <a:path w="1245235" h="384809">
                <a:moveTo>
                  <a:pt x="93693" y="72389"/>
                </a:moveTo>
                <a:lnTo>
                  <a:pt x="30864" y="116839"/>
                </a:lnTo>
                <a:lnTo>
                  <a:pt x="12521" y="165100"/>
                </a:lnTo>
                <a:lnTo>
                  <a:pt x="3258" y="213359"/>
                </a:lnTo>
                <a:lnTo>
                  <a:pt x="0" y="290829"/>
                </a:lnTo>
                <a:lnTo>
                  <a:pt x="7797" y="330200"/>
                </a:lnTo>
                <a:lnTo>
                  <a:pt x="28017" y="361950"/>
                </a:lnTo>
                <a:lnTo>
                  <a:pt x="65288" y="382269"/>
                </a:lnTo>
                <a:lnTo>
                  <a:pt x="71727" y="384809"/>
                </a:lnTo>
                <a:lnTo>
                  <a:pt x="86611" y="384809"/>
                </a:lnTo>
                <a:lnTo>
                  <a:pt x="110865" y="383540"/>
                </a:lnTo>
                <a:lnTo>
                  <a:pt x="136573" y="374650"/>
                </a:lnTo>
                <a:lnTo>
                  <a:pt x="162224" y="360679"/>
                </a:lnTo>
                <a:lnTo>
                  <a:pt x="174265" y="350519"/>
                </a:lnTo>
                <a:lnTo>
                  <a:pt x="89884" y="350519"/>
                </a:lnTo>
                <a:lnTo>
                  <a:pt x="74813" y="349250"/>
                </a:lnTo>
                <a:lnTo>
                  <a:pt x="54185" y="339090"/>
                </a:lnTo>
                <a:lnTo>
                  <a:pt x="41075" y="320040"/>
                </a:lnTo>
                <a:lnTo>
                  <a:pt x="34776" y="290829"/>
                </a:lnTo>
                <a:lnTo>
                  <a:pt x="34579" y="250190"/>
                </a:lnTo>
                <a:lnTo>
                  <a:pt x="39179" y="207009"/>
                </a:lnTo>
                <a:lnTo>
                  <a:pt x="48334" y="166369"/>
                </a:lnTo>
                <a:lnTo>
                  <a:pt x="79880" y="111759"/>
                </a:lnTo>
                <a:lnTo>
                  <a:pt x="88326" y="106680"/>
                </a:lnTo>
                <a:lnTo>
                  <a:pt x="131632" y="106680"/>
                </a:lnTo>
                <a:lnTo>
                  <a:pt x="132535" y="96519"/>
                </a:lnTo>
                <a:lnTo>
                  <a:pt x="132598" y="95250"/>
                </a:lnTo>
                <a:lnTo>
                  <a:pt x="147206" y="74930"/>
                </a:lnTo>
                <a:lnTo>
                  <a:pt x="108392" y="74930"/>
                </a:lnTo>
                <a:lnTo>
                  <a:pt x="93693" y="72389"/>
                </a:lnTo>
                <a:close/>
              </a:path>
              <a:path w="1245235" h="384809">
                <a:moveTo>
                  <a:pt x="402069" y="133350"/>
                </a:moveTo>
                <a:lnTo>
                  <a:pt x="360461" y="133350"/>
                </a:lnTo>
                <a:lnTo>
                  <a:pt x="363459" y="135889"/>
                </a:lnTo>
                <a:lnTo>
                  <a:pt x="365529" y="137159"/>
                </a:lnTo>
                <a:lnTo>
                  <a:pt x="373943" y="148589"/>
                </a:lnTo>
                <a:lnTo>
                  <a:pt x="379673" y="163830"/>
                </a:lnTo>
                <a:lnTo>
                  <a:pt x="382884" y="181609"/>
                </a:lnTo>
                <a:lnTo>
                  <a:pt x="383829" y="201929"/>
                </a:lnTo>
                <a:lnTo>
                  <a:pt x="383882" y="207009"/>
                </a:lnTo>
                <a:lnTo>
                  <a:pt x="382870" y="241300"/>
                </a:lnTo>
                <a:lnTo>
                  <a:pt x="382811" y="250190"/>
                </a:lnTo>
                <a:lnTo>
                  <a:pt x="383906" y="295909"/>
                </a:lnTo>
                <a:lnTo>
                  <a:pt x="386005" y="337819"/>
                </a:lnTo>
                <a:lnTo>
                  <a:pt x="400354" y="379729"/>
                </a:lnTo>
                <a:lnTo>
                  <a:pt x="407985" y="381000"/>
                </a:lnTo>
                <a:lnTo>
                  <a:pt x="409801" y="381000"/>
                </a:lnTo>
                <a:lnTo>
                  <a:pt x="417805" y="378459"/>
                </a:lnTo>
                <a:lnTo>
                  <a:pt x="424122" y="373379"/>
                </a:lnTo>
                <a:lnTo>
                  <a:pt x="428126" y="367029"/>
                </a:lnTo>
                <a:lnTo>
                  <a:pt x="429194" y="358140"/>
                </a:lnTo>
                <a:lnTo>
                  <a:pt x="426697" y="316229"/>
                </a:lnTo>
                <a:lnTo>
                  <a:pt x="426573" y="313690"/>
                </a:lnTo>
                <a:lnTo>
                  <a:pt x="424940" y="270509"/>
                </a:lnTo>
                <a:lnTo>
                  <a:pt x="424828" y="264159"/>
                </a:lnTo>
                <a:lnTo>
                  <a:pt x="424729" y="241300"/>
                </a:lnTo>
                <a:lnTo>
                  <a:pt x="424761" y="223519"/>
                </a:lnTo>
                <a:lnTo>
                  <a:pt x="426933" y="196850"/>
                </a:lnTo>
                <a:lnTo>
                  <a:pt x="427441" y="195579"/>
                </a:lnTo>
                <a:lnTo>
                  <a:pt x="427835" y="194309"/>
                </a:lnTo>
                <a:lnTo>
                  <a:pt x="428025" y="193040"/>
                </a:lnTo>
                <a:lnTo>
                  <a:pt x="438636" y="158750"/>
                </a:lnTo>
                <a:lnTo>
                  <a:pt x="445711" y="144780"/>
                </a:lnTo>
                <a:lnTo>
                  <a:pt x="407401" y="144780"/>
                </a:lnTo>
                <a:lnTo>
                  <a:pt x="403640" y="135889"/>
                </a:lnTo>
                <a:lnTo>
                  <a:pt x="402069" y="133350"/>
                </a:lnTo>
                <a:close/>
              </a:path>
              <a:path w="1245235" h="384809">
                <a:moveTo>
                  <a:pt x="965557" y="96519"/>
                </a:moveTo>
                <a:lnTo>
                  <a:pt x="917401" y="119380"/>
                </a:lnTo>
                <a:lnTo>
                  <a:pt x="875038" y="185419"/>
                </a:lnTo>
                <a:lnTo>
                  <a:pt x="864051" y="228600"/>
                </a:lnTo>
                <a:lnTo>
                  <a:pt x="865843" y="270509"/>
                </a:lnTo>
                <a:lnTo>
                  <a:pt x="883574" y="307340"/>
                </a:lnTo>
                <a:lnTo>
                  <a:pt x="884197" y="307340"/>
                </a:lnTo>
                <a:lnTo>
                  <a:pt x="859374" y="321309"/>
                </a:lnTo>
                <a:lnTo>
                  <a:pt x="837407" y="328929"/>
                </a:lnTo>
                <a:lnTo>
                  <a:pt x="818378" y="332740"/>
                </a:lnTo>
                <a:lnTo>
                  <a:pt x="914715" y="332740"/>
                </a:lnTo>
                <a:lnTo>
                  <a:pt x="946694" y="351790"/>
                </a:lnTo>
                <a:lnTo>
                  <a:pt x="980248" y="364490"/>
                </a:lnTo>
                <a:lnTo>
                  <a:pt x="1014843" y="372109"/>
                </a:lnTo>
                <a:lnTo>
                  <a:pt x="1049944" y="374650"/>
                </a:lnTo>
                <a:lnTo>
                  <a:pt x="1088551" y="373379"/>
                </a:lnTo>
                <a:lnTo>
                  <a:pt x="1126394" y="368300"/>
                </a:lnTo>
                <a:lnTo>
                  <a:pt x="1162753" y="361950"/>
                </a:lnTo>
                <a:lnTo>
                  <a:pt x="1214233" y="350519"/>
                </a:lnTo>
                <a:lnTo>
                  <a:pt x="1230500" y="347979"/>
                </a:lnTo>
                <a:lnTo>
                  <a:pt x="1237209" y="344169"/>
                </a:lnTo>
                <a:lnTo>
                  <a:pt x="1242164" y="340359"/>
                </a:lnTo>
                <a:lnTo>
                  <a:pt x="1243257" y="337819"/>
                </a:lnTo>
                <a:lnTo>
                  <a:pt x="1038367" y="337819"/>
                </a:lnTo>
                <a:lnTo>
                  <a:pt x="988710" y="328929"/>
                </a:lnTo>
                <a:lnTo>
                  <a:pt x="942502" y="307340"/>
                </a:lnTo>
                <a:lnTo>
                  <a:pt x="965922" y="283209"/>
                </a:lnTo>
                <a:lnTo>
                  <a:pt x="912530" y="283209"/>
                </a:lnTo>
                <a:lnTo>
                  <a:pt x="912022" y="281940"/>
                </a:lnTo>
                <a:lnTo>
                  <a:pt x="911743" y="281940"/>
                </a:lnTo>
                <a:lnTo>
                  <a:pt x="901568" y="259079"/>
                </a:lnTo>
                <a:lnTo>
                  <a:pt x="910918" y="196850"/>
                </a:lnTo>
                <a:lnTo>
                  <a:pt x="936129" y="153669"/>
                </a:lnTo>
                <a:lnTo>
                  <a:pt x="970557" y="133350"/>
                </a:lnTo>
                <a:lnTo>
                  <a:pt x="1024901" y="133350"/>
                </a:lnTo>
                <a:lnTo>
                  <a:pt x="1024198" y="130809"/>
                </a:lnTo>
                <a:lnTo>
                  <a:pt x="1016194" y="118109"/>
                </a:lnTo>
                <a:lnTo>
                  <a:pt x="1004647" y="106680"/>
                </a:lnTo>
                <a:lnTo>
                  <a:pt x="989797" y="99059"/>
                </a:lnTo>
                <a:lnTo>
                  <a:pt x="965557" y="96519"/>
                </a:lnTo>
                <a:close/>
              </a:path>
              <a:path w="1245235" h="384809">
                <a:moveTo>
                  <a:pt x="720069" y="137159"/>
                </a:moveTo>
                <a:lnTo>
                  <a:pt x="669783" y="137159"/>
                </a:lnTo>
                <a:lnTo>
                  <a:pt x="675659" y="139700"/>
                </a:lnTo>
                <a:lnTo>
                  <a:pt x="680760" y="144780"/>
                </a:lnTo>
                <a:lnTo>
                  <a:pt x="697294" y="185419"/>
                </a:lnTo>
                <a:lnTo>
                  <a:pt x="705851" y="218440"/>
                </a:lnTo>
                <a:lnTo>
                  <a:pt x="717765" y="264159"/>
                </a:lnTo>
                <a:lnTo>
                  <a:pt x="733470" y="306069"/>
                </a:lnTo>
                <a:lnTo>
                  <a:pt x="756028" y="341629"/>
                </a:lnTo>
                <a:lnTo>
                  <a:pt x="788502" y="364490"/>
                </a:lnTo>
                <a:lnTo>
                  <a:pt x="802410" y="369569"/>
                </a:lnTo>
                <a:lnTo>
                  <a:pt x="809664" y="369569"/>
                </a:lnTo>
                <a:lnTo>
                  <a:pt x="817128" y="370840"/>
                </a:lnTo>
                <a:lnTo>
                  <a:pt x="838113" y="368300"/>
                </a:lnTo>
                <a:lnTo>
                  <a:pt x="860699" y="361950"/>
                </a:lnTo>
                <a:lnTo>
                  <a:pt x="884965" y="351790"/>
                </a:lnTo>
                <a:lnTo>
                  <a:pt x="910994" y="335279"/>
                </a:lnTo>
                <a:lnTo>
                  <a:pt x="912429" y="335279"/>
                </a:lnTo>
                <a:lnTo>
                  <a:pt x="913635" y="334009"/>
                </a:lnTo>
                <a:lnTo>
                  <a:pt x="914715" y="332740"/>
                </a:lnTo>
                <a:lnTo>
                  <a:pt x="818378" y="332740"/>
                </a:lnTo>
                <a:lnTo>
                  <a:pt x="802371" y="328929"/>
                </a:lnTo>
                <a:lnTo>
                  <a:pt x="765012" y="283209"/>
                </a:lnTo>
                <a:lnTo>
                  <a:pt x="742922" y="209550"/>
                </a:lnTo>
                <a:lnTo>
                  <a:pt x="738364" y="190500"/>
                </a:lnTo>
                <a:lnTo>
                  <a:pt x="733699" y="173989"/>
                </a:lnTo>
                <a:lnTo>
                  <a:pt x="728695" y="157480"/>
                </a:lnTo>
                <a:lnTo>
                  <a:pt x="723123" y="142239"/>
                </a:lnTo>
                <a:lnTo>
                  <a:pt x="720069" y="137159"/>
                </a:lnTo>
                <a:close/>
              </a:path>
              <a:path w="1245235" h="384809">
                <a:moveTo>
                  <a:pt x="547627" y="73659"/>
                </a:moveTo>
                <a:lnTo>
                  <a:pt x="500542" y="73659"/>
                </a:lnTo>
                <a:lnTo>
                  <a:pt x="517494" y="90169"/>
                </a:lnTo>
                <a:lnTo>
                  <a:pt x="539369" y="125730"/>
                </a:lnTo>
                <a:lnTo>
                  <a:pt x="559421" y="172719"/>
                </a:lnTo>
                <a:lnTo>
                  <a:pt x="570900" y="220979"/>
                </a:lnTo>
                <a:lnTo>
                  <a:pt x="571116" y="223519"/>
                </a:lnTo>
                <a:lnTo>
                  <a:pt x="571675" y="224790"/>
                </a:lnTo>
                <a:lnTo>
                  <a:pt x="572475" y="226059"/>
                </a:lnTo>
                <a:lnTo>
                  <a:pt x="574131" y="260350"/>
                </a:lnTo>
                <a:lnTo>
                  <a:pt x="577447" y="297179"/>
                </a:lnTo>
                <a:lnTo>
                  <a:pt x="581116" y="330200"/>
                </a:lnTo>
                <a:lnTo>
                  <a:pt x="583829" y="351790"/>
                </a:lnTo>
                <a:lnTo>
                  <a:pt x="585175" y="361950"/>
                </a:lnTo>
                <a:lnTo>
                  <a:pt x="593367" y="368300"/>
                </a:lnTo>
                <a:lnTo>
                  <a:pt x="605825" y="368300"/>
                </a:lnTo>
                <a:lnTo>
                  <a:pt x="613140" y="365759"/>
                </a:lnTo>
                <a:lnTo>
                  <a:pt x="618706" y="360679"/>
                </a:lnTo>
                <a:lnTo>
                  <a:pt x="621992" y="354329"/>
                </a:lnTo>
                <a:lnTo>
                  <a:pt x="622462" y="346709"/>
                </a:lnTo>
                <a:lnTo>
                  <a:pt x="618631" y="316229"/>
                </a:lnTo>
                <a:lnTo>
                  <a:pt x="614720" y="278129"/>
                </a:lnTo>
                <a:lnTo>
                  <a:pt x="611988" y="241300"/>
                </a:lnTo>
                <a:lnTo>
                  <a:pt x="611735" y="218440"/>
                </a:lnTo>
                <a:lnTo>
                  <a:pt x="611663" y="213359"/>
                </a:lnTo>
                <a:lnTo>
                  <a:pt x="611604" y="210819"/>
                </a:lnTo>
                <a:lnTo>
                  <a:pt x="624161" y="182879"/>
                </a:lnTo>
                <a:lnTo>
                  <a:pt x="638166" y="162559"/>
                </a:lnTo>
                <a:lnTo>
                  <a:pt x="592008" y="162559"/>
                </a:lnTo>
                <a:lnTo>
                  <a:pt x="575130" y="120650"/>
                </a:lnTo>
                <a:lnTo>
                  <a:pt x="553867" y="81280"/>
                </a:lnTo>
                <a:lnTo>
                  <a:pt x="547627" y="73659"/>
                </a:lnTo>
                <a:close/>
              </a:path>
              <a:path w="1245235" h="384809">
                <a:moveTo>
                  <a:pt x="131632" y="106680"/>
                </a:moveTo>
                <a:lnTo>
                  <a:pt x="88326" y="106680"/>
                </a:lnTo>
                <a:lnTo>
                  <a:pt x="95705" y="107950"/>
                </a:lnTo>
                <a:lnTo>
                  <a:pt x="92173" y="151130"/>
                </a:lnTo>
                <a:lnTo>
                  <a:pt x="93403" y="196850"/>
                </a:lnTo>
                <a:lnTo>
                  <a:pt x="102018" y="242569"/>
                </a:lnTo>
                <a:lnTo>
                  <a:pt x="120643" y="287019"/>
                </a:lnTo>
                <a:lnTo>
                  <a:pt x="151902" y="325119"/>
                </a:lnTo>
                <a:lnTo>
                  <a:pt x="130331" y="340359"/>
                </a:lnTo>
                <a:lnTo>
                  <a:pt x="109024" y="347979"/>
                </a:lnTo>
                <a:lnTo>
                  <a:pt x="89884" y="350519"/>
                </a:lnTo>
                <a:lnTo>
                  <a:pt x="174265" y="350519"/>
                </a:lnTo>
                <a:lnTo>
                  <a:pt x="186306" y="340359"/>
                </a:lnTo>
                <a:lnTo>
                  <a:pt x="221215" y="323850"/>
                </a:lnTo>
                <a:lnTo>
                  <a:pt x="248414" y="303529"/>
                </a:lnTo>
                <a:lnTo>
                  <a:pt x="180566" y="303529"/>
                </a:lnTo>
                <a:lnTo>
                  <a:pt x="156072" y="276859"/>
                </a:lnTo>
                <a:lnTo>
                  <a:pt x="139124" y="242569"/>
                </a:lnTo>
                <a:lnTo>
                  <a:pt x="129619" y="201929"/>
                </a:lnTo>
                <a:lnTo>
                  <a:pt x="127457" y="153669"/>
                </a:lnTo>
                <a:lnTo>
                  <a:pt x="131632" y="106680"/>
                </a:lnTo>
                <a:close/>
              </a:path>
              <a:path w="1245235" h="384809">
                <a:moveTo>
                  <a:pt x="1230783" y="311150"/>
                </a:moveTo>
                <a:lnTo>
                  <a:pt x="1223515" y="311150"/>
                </a:lnTo>
                <a:lnTo>
                  <a:pt x="1215250" y="313690"/>
                </a:lnTo>
                <a:lnTo>
                  <a:pt x="1206770" y="314959"/>
                </a:lnTo>
                <a:lnTo>
                  <a:pt x="1140459" y="328929"/>
                </a:lnTo>
                <a:lnTo>
                  <a:pt x="1089580" y="336550"/>
                </a:lnTo>
                <a:lnTo>
                  <a:pt x="1038367" y="337819"/>
                </a:lnTo>
                <a:lnTo>
                  <a:pt x="1243257" y="337819"/>
                </a:lnTo>
                <a:lnTo>
                  <a:pt x="1244897" y="334009"/>
                </a:lnTo>
                <a:lnTo>
                  <a:pt x="1244940" y="326390"/>
                </a:lnTo>
                <a:lnTo>
                  <a:pt x="1242180" y="320040"/>
                </a:lnTo>
                <a:lnTo>
                  <a:pt x="1237233" y="314959"/>
                </a:lnTo>
                <a:lnTo>
                  <a:pt x="1230783" y="311150"/>
                </a:lnTo>
                <a:close/>
              </a:path>
              <a:path w="1245235" h="384809">
                <a:moveTo>
                  <a:pt x="316108" y="30480"/>
                </a:moveTo>
                <a:lnTo>
                  <a:pt x="216389" y="30480"/>
                </a:lnTo>
                <a:lnTo>
                  <a:pt x="253019" y="33019"/>
                </a:lnTo>
                <a:lnTo>
                  <a:pt x="282488" y="44450"/>
                </a:lnTo>
                <a:lnTo>
                  <a:pt x="304837" y="60959"/>
                </a:lnTo>
                <a:lnTo>
                  <a:pt x="319540" y="82550"/>
                </a:lnTo>
                <a:lnTo>
                  <a:pt x="326070" y="109219"/>
                </a:lnTo>
                <a:lnTo>
                  <a:pt x="325295" y="110489"/>
                </a:lnTo>
                <a:lnTo>
                  <a:pt x="325016" y="111759"/>
                </a:lnTo>
                <a:lnTo>
                  <a:pt x="302272" y="168909"/>
                </a:lnTo>
                <a:lnTo>
                  <a:pt x="276390" y="215900"/>
                </a:lnTo>
                <a:lnTo>
                  <a:pt x="247434" y="255269"/>
                </a:lnTo>
                <a:lnTo>
                  <a:pt x="215471" y="284479"/>
                </a:lnTo>
                <a:lnTo>
                  <a:pt x="180566" y="303529"/>
                </a:lnTo>
                <a:lnTo>
                  <a:pt x="248414" y="303529"/>
                </a:lnTo>
                <a:lnTo>
                  <a:pt x="283161" y="267969"/>
                </a:lnTo>
                <a:lnTo>
                  <a:pt x="310120" y="229869"/>
                </a:lnTo>
                <a:lnTo>
                  <a:pt x="334350" y="185419"/>
                </a:lnTo>
                <a:lnTo>
                  <a:pt x="355813" y="133350"/>
                </a:lnTo>
                <a:lnTo>
                  <a:pt x="402069" y="133350"/>
                </a:lnTo>
                <a:lnTo>
                  <a:pt x="372439" y="104139"/>
                </a:lnTo>
                <a:lnTo>
                  <a:pt x="356766" y="100330"/>
                </a:lnTo>
                <a:lnTo>
                  <a:pt x="346596" y="66039"/>
                </a:lnTo>
                <a:lnTo>
                  <a:pt x="326417" y="38100"/>
                </a:lnTo>
                <a:lnTo>
                  <a:pt x="316108" y="30480"/>
                </a:lnTo>
                <a:close/>
              </a:path>
              <a:path w="1245235" h="384809">
                <a:moveTo>
                  <a:pt x="1024901" y="133350"/>
                </a:moveTo>
                <a:lnTo>
                  <a:pt x="972805" y="133350"/>
                </a:lnTo>
                <a:lnTo>
                  <a:pt x="975027" y="134619"/>
                </a:lnTo>
                <a:lnTo>
                  <a:pt x="986076" y="138430"/>
                </a:lnTo>
                <a:lnTo>
                  <a:pt x="990153" y="142239"/>
                </a:lnTo>
                <a:lnTo>
                  <a:pt x="986157" y="182879"/>
                </a:lnTo>
                <a:lnTo>
                  <a:pt x="967521" y="220979"/>
                </a:lnTo>
                <a:lnTo>
                  <a:pt x="941084" y="256540"/>
                </a:lnTo>
                <a:lnTo>
                  <a:pt x="912530" y="283209"/>
                </a:lnTo>
                <a:lnTo>
                  <a:pt x="965922" y="283209"/>
                </a:lnTo>
                <a:lnTo>
                  <a:pt x="974550" y="274319"/>
                </a:lnTo>
                <a:lnTo>
                  <a:pt x="1003691" y="232409"/>
                </a:lnTo>
                <a:lnTo>
                  <a:pt x="1023716" y="187959"/>
                </a:lnTo>
                <a:lnTo>
                  <a:pt x="1028418" y="146050"/>
                </a:lnTo>
                <a:lnTo>
                  <a:pt x="1024901" y="133350"/>
                </a:lnTo>
                <a:close/>
              </a:path>
              <a:path w="1245235" h="384809">
                <a:moveTo>
                  <a:pt x="668195" y="99059"/>
                </a:moveTo>
                <a:lnTo>
                  <a:pt x="645618" y="105409"/>
                </a:lnTo>
                <a:lnTo>
                  <a:pt x="625044" y="119380"/>
                </a:lnTo>
                <a:lnTo>
                  <a:pt x="606998" y="139700"/>
                </a:lnTo>
                <a:lnTo>
                  <a:pt x="592008" y="162559"/>
                </a:lnTo>
                <a:lnTo>
                  <a:pt x="638166" y="162559"/>
                </a:lnTo>
                <a:lnTo>
                  <a:pt x="639917" y="160019"/>
                </a:lnTo>
                <a:lnTo>
                  <a:pt x="656061" y="143509"/>
                </a:lnTo>
                <a:lnTo>
                  <a:pt x="669783" y="137159"/>
                </a:lnTo>
                <a:lnTo>
                  <a:pt x="720069" y="137159"/>
                </a:lnTo>
                <a:lnTo>
                  <a:pt x="710143" y="120650"/>
                </a:lnTo>
                <a:lnTo>
                  <a:pt x="695830" y="106680"/>
                </a:lnTo>
                <a:lnTo>
                  <a:pt x="681432" y="100330"/>
                </a:lnTo>
                <a:lnTo>
                  <a:pt x="668195" y="99059"/>
                </a:lnTo>
                <a:close/>
              </a:path>
              <a:path w="1245235" h="384809">
                <a:moveTo>
                  <a:pt x="505114" y="39369"/>
                </a:moveTo>
                <a:lnTo>
                  <a:pt x="475890" y="46989"/>
                </a:lnTo>
                <a:lnTo>
                  <a:pt x="448785" y="72389"/>
                </a:lnTo>
                <a:lnTo>
                  <a:pt x="425417" y="107950"/>
                </a:lnTo>
                <a:lnTo>
                  <a:pt x="407401" y="144780"/>
                </a:lnTo>
                <a:lnTo>
                  <a:pt x="445711" y="144780"/>
                </a:lnTo>
                <a:lnTo>
                  <a:pt x="458574" y="119380"/>
                </a:lnTo>
                <a:lnTo>
                  <a:pt x="481195" y="86359"/>
                </a:lnTo>
                <a:lnTo>
                  <a:pt x="499857" y="73659"/>
                </a:lnTo>
                <a:lnTo>
                  <a:pt x="547627" y="73659"/>
                </a:lnTo>
                <a:lnTo>
                  <a:pt x="529950" y="52069"/>
                </a:lnTo>
                <a:lnTo>
                  <a:pt x="505114" y="39369"/>
                </a:lnTo>
                <a:close/>
              </a:path>
              <a:path w="1245235" h="384809">
                <a:moveTo>
                  <a:pt x="204961" y="0"/>
                </a:moveTo>
                <a:lnTo>
                  <a:pt x="162754" y="15239"/>
                </a:lnTo>
                <a:lnTo>
                  <a:pt x="131253" y="41909"/>
                </a:lnTo>
                <a:lnTo>
                  <a:pt x="108392" y="74930"/>
                </a:lnTo>
                <a:lnTo>
                  <a:pt x="147206" y="74930"/>
                </a:lnTo>
                <a:lnTo>
                  <a:pt x="157249" y="60959"/>
                </a:lnTo>
                <a:lnTo>
                  <a:pt x="184822" y="39369"/>
                </a:lnTo>
                <a:lnTo>
                  <a:pt x="216389" y="30480"/>
                </a:lnTo>
                <a:lnTo>
                  <a:pt x="316108" y="30480"/>
                </a:lnTo>
                <a:lnTo>
                  <a:pt x="297206" y="16509"/>
                </a:lnTo>
                <a:lnTo>
                  <a:pt x="259941" y="2539"/>
                </a:lnTo>
                <a:lnTo>
                  <a:pt x="204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36892" y="5839387"/>
            <a:ext cx="508634" cy="1073150"/>
          </a:xfrm>
          <a:custGeom>
            <a:avLst/>
            <a:gdLst/>
            <a:ahLst/>
            <a:cxnLst/>
            <a:rect l="l" t="t" r="r" b="b"/>
            <a:pathLst>
              <a:path w="508635" h="1073150">
                <a:moveTo>
                  <a:pt x="202034" y="681761"/>
                </a:moveTo>
                <a:lnTo>
                  <a:pt x="166027" y="681761"/>
                </a:lnTo>
                <a:lnTo>
                  <a:pt x="168122" y="700866"/>
                </a:lnTo>
                <a:lnTo>
                  <a:pt x="171921" y="736511"/>
                </a:lnTo>
                <a:lnTo>
                  <a:pt x="177420" y="788524"/>
                </a:lnTo>
                <a:lnTo>
                  <a:pt x="184668" y="852302"/>
                </a:lnTo>
                <a:lnTo>
                  <a:pt x="191044" y="895330"/>
                </a:lnTo>
                <a:lnTo>
                  <a:pt x="194259" y="914019"/>
                </a:lnTo>
                <a:lnTo>
                  <a:pt x="200908" y="954543"/>
                </a:lnTo>
                <a:lnTo>
                  <a:pt x="204471" y="990374"/>
                </a:lnTo>
                <a:lnTo>
                  <a:pt x="202444" y="1020568"/>
                </a:lnTo>
                <a:lnTo>
                  <a:pt x="192252" y="1043470"/>
                </a:lnTo>
                <a:lnTo>
                  <a:pt x="188972" y="1049778"/>
                </a:lnTo>
                <a:lnTo>
                  <a:pt x="188388" y="1056617"/>
                </a:lnTo>
                <a:lnTo>
                  <a:pt x="211239" y="1072692"/>
                </a:lnTo>
                <a:lnTo>
                  <a:pt x="216535" y="1070406"/>
                </a:lnTo>
                <a:lnTo>
                  <a:pt x="220141" y="1065936"/>
                </a:lnTo>
                <a:lnTo>
                  <a:pt x="235991" y="1034452"/>
                </a:lnTo>
                <a:lnTo>
                  <a:pt x="240436" y="997029"/>
                </a:lnTo>
                <a:lnTo>
                  <a:pt x="237090" y="954543"/>
                </a:lnTo>
                <a:lnTo>
                  <a:pt x="229565" y="907872"/>
                </a:lnTo>
                <a:lnTo>
                  <a:pt x="227969" y="898734"/>
                </a:lnTo>
                <a:lnTo>
                  <a:pt x="226382" y="889476"/>
                </a:lnTo>
                <a:lnTo>
                  <a:pt x="220150" y="847414"/>
                </a:lnTo>
                <a:lnTo>
                  <a:pt x="213005" y="784438"/>
                </a:lnTo>
                <a:lnTo>
                  <a:pt x="206599" y="723945"/>
                </a:lnTo>
                <a:lnTo>
                  <a:pt x="202034" y="681761"/>
                </a:lnTo>
                <a:close/>
              </a:path>
              <a:path w="508635" h="1073150">
                <a:moveTo>
                  <a:pt x="150799" y="0"/>
                </a:moveTo>
                <a:lnTo>
                  <a:pt x="118633" y="24675"/>
                </a:lnTo>
                <a:lnTo>
                  <a:pt x="107102" y="69192"/>
                </a:lnTo>
                <a:lnTo>
                  <a:pt x="104652" y="129211"/>
                </a:lnTo>
                <a:lnTo>
                  <a:pt x="107518" y="198615"/>
                </a:lnTo>
                <a:lnTo>
                  <a:pt x="108089" y="208360"/>
                </a:lnTo>
                <a:lnTo>
                  <a:pt x="108567" y="217139"/>
                </a:lnTo>
                <a:lnTo>
                  <a:pt x="108895" y="224673"/>
                </a:lnTo>
                <a:lnTo>
                  <a:pt x="109016" y="230682"/>
                </a:lnTo>
                <a:lnTo>
                  <a:pt x="110042" y="291661"/>
                </a:lnTo>
                <a:lnTo>
                  <a:pt x="112928" y="348011"/>
                </a:lnTo>
                <a:lnTo>
                  <a:pt x="117690" y="399883"/>
                </a:lnTo>
                <a:lnTo>
                  <a:pt x="124345" y="447422"/>
                </a:lnTo>
                <a:lnTo>
                  <a:pt x="132908" y="490778"/>
                </a:lnTo>
                <a:lnTo>
                  <a:pt x="143395" y="530097"/>
                </a:lnTo>
                <a:lnTo>
                  <a:pt x="142989" y="533095"/>
                </a:lnTo>
                <a:lnTo>
                  <a:pt x="143243" y="536232"/>
                </a:lnTo>
                <a:lnTo>
                  <a:pt x="144462" y="539241"/>
                </a:lnTo>
                <a:lnTo>
                  <a:pt x="148406" y="553524"/>
                </a:lnTo>
                <a:lnTo>
                  <a:pt x="152557" y="576214"/>
                </a:lnTo>
                <a:lnTo>
                  <a:pt x="156819" y="605368"/>
                </a:lnTo>
                <a:lnTo>
                  <a:pt x="161099" y="639038"/>
                </a:lnTo>
                <a:lnTo>
                  <a:pt x="157276" y="643216"/>
                </a:lnTo>
                <a:lnTo>
                  <a:pt x="155727" y="649262"/>
                </a:lnTo>
                <a:lnTo>
                  <a:pt x="157683" y="655002"/>
                </a:lnTo>
                <a:lnTo>
                  <a:pt x="157835" y="655319"/>
                </a:lnTo>
                <a:lnTo>
                  <a:pt x="124968" y="670197"/>
                </a:lnTo>
                <a:lnTo>
                  <a:pt x="91505" y="693326"/>
                </a:lnTo>
                <a:lnTo>
                  <a:pt x="59625" y="721315"/>
                </a:lnTo>
                <a:lnTo>
                  <a:pt x="31508" y="750773"/>
                </a:lnTo>
                <a:lnTo>
                  <a:pt x="7521" y="781138"/>
                </a:lnTo>
                <a:lnTo>
                  <a:pt x="0" y="823772"/>
                </a:lnTo>
                <a:lnTo>
                  <a:pt x="6108" y="829970"/>
                </a:lnTo>
                <a:lnTo>
                  <a:pt x="21488" y="830135"/>
                </a:lnTo>
                <a:lnTo>
                  <a:pt x="27724" y="823950"/>
                </a:lnTo>
                <a:lnTo>
                  <a:pt x="27774" y="816165"/>
                </a:lnTo>
                <a:lnTo>
                  <a:pt x="28853" y="803517"/>
                </a:lnTo>
                <a:lnTo>
                  <a:pt x="32119" y="793957"/>
                </a:lnTo>
                <a:lnTo>
                  <a:pt x="37779" y="785510"/>
                </a:lnTo>
                <a:lnTo>
                  <a:pt x="46050" y="776058"/>
                </a:lnTo>
                <a:lnTo>
                  <a:pt x="50126" y="771563"/>
                </a:lnTo>
                <a:lnTo>
                  <a:pt x="52324" y="769048"/>
                </a:lnTo>
                <a:lnTo>
                  <a:pt x="82350" y="737818"/>
                </a:lnTo>
                <a:lnTo>
                  <a:pt x="112390" y="712060"/>
                </a:lnTo>
                <a:lnTo>
                  <a:pt x="140822" y="692974"/>
                </a:lnTo>
                <a:lnTo>
                  <a:pt x="166027" y="681761"/>
                </a:lnTo>
                <a:lnTo>
                  <a:pt x="202034" y="681761"/>
                </a:lnTo>
                <a:lnTo>
                  <a:pt x="199377" y="658025"/>
                </a:lnTo>
                <a:lnTo>
                  <a:pt x="238744" y="646894"/>
                </a:lnTo>
                <a:lnTo>
                  <a:pt x="278333" y="639894"/>
                </a:lnTo>
                <a:lnTo>
                  <a:pt x="317645" y="639292"/>
                </a:lnTo>
                <a:lnTo>
                  <a:pt x="418085" y="639292"/>
                </a:lnTo>
                <a:lnTo>
                  <a:pt x="426501" y="628154"/>
                </a:lnTo>
                <a:lnTo>
                  <a:pt x="376986" y="628154"/>
                </a:lnTo>
                <a:lnTo>
                  <a:pt x="376319" y="625589"/>
                </a:lnTo>
                <a:lnTo>
                  <a:pt x="195529" y="625589"/>
                </a:lnTo>
                <a:lnTo>
                  <a:pt x="191899" y="597612"/>
                </a:lnTo>
                <a:lnTo>
                  <a:pt x="188339" y="573393"/>
                </a:lnTo>
                <a:lnTo>
                  <a:pt x="184815" y="553207"/>
                </a:lnTo>
                <a:lnTo>
                  <a:pt x="181292" y="537324"/>
                </a:lnTo>
                <a:lnTo>
                  <a:pt x="211024" y="504598"/>
                </a:lnTo>
                <a:lnTo>
                  <a:pt x="211292" y="504126"/>
                </a:lnTo>
                <a:lnTo>
                  <a:pt x="169544" y="504126"/>
                </a:lnTo>
                <a:lnTo>
                  <a:pt x="159430" y="459963"/>
                </a:lnTo>
                <a:lnTo>
                  <a:pt x="151581" y="410725"/>
                </a:lnTo>
                <a:lnTo>
                  <a:pt x="145971" y="356219"/>
                </a:lnTo>
                <a:lnTo>
                  <a:pt x="142578" y="296252"/>
                </a:lnTo>
                <a:lnTo>
                  <a:pt x="141255" y="224094"/>
                </a:lnTo>
                <a:lnTo>
                  <a:pt x="140925" y="216219"/>
                </a:lnTo>
                <a:lnTo>
                  <a:pt x="140433" y="207070"/>
                </a:lnTo>
                <a:lnTo>
                  <a:pt x="139826" y="196710"/>
                </a:lnTo>
                <a:lnTo>
                  <a:pt x="138433" y="172067"/>
                </a:lnTo>
                <a:lnTo>
                  <a:pt x="137286" y="144873"/>
                </a:lnTo>
                <a:lnTo>
                  <a:pt x="136960" y="122155"/>
                </a:lnTo>
                <a:lnTo>
                  <a:pt x="136952" y="114541"/>
                </a:lnTo>
                <a:lnTo>
                  <a:pt x="137718" y="89484"/>
                </a:lnTo>
                <a:lnTo>
                  <a:pt x="146377" y="41381"/>
                </a:lnTo>
                <a:lnTo>
                  <a:pt x="154241" y="32423"/>
                </a:lnTo>
                <a:lnTo>
                  <a:pt x="200976" y="32423"/>
                </a:lnTo>
                <a:lnTo>
                  <a:pt x="179877" y="9268"/>
                </a:lnTo>
                <a:lnTo>
                  <a:pt x="154736" y="63"/>
                </a:lnTo>
                <a:lnTo>
                  <a:pt x="150799" y="0"/>
                </a:lnTo>
                <a:close/>
              </a:path>
              <a:path w="508635" h="1073150">
                <a:moveTo>
                  <a:pt x="413554" y="645820"/>
                </a:moveTo>
                <a:lnTo>
                  <a:pt x="369773" y="645820"/>
                </a:lnTo>
                <a:lnTo>
                  <a:pt x="369912" y="647509"/>
                </a:lnTo>
                <a:lnTo>
                  <a:pt x="385770" y="690586"/>
                </a:lnTo>
                <a:lnTo>
                  <a:pt x="406273" y="727557"/>
                </a:lnTo>
                <a:lnTo>
                  <a:pt x="427456" y="736511"/>
                </a:lnTo>
                <a:lnTo>
                  <a:pt x="431812" y="735266"/>
                </a:lnTo>
                <a:lnTo>
                  <a:pt x="435610" y="732586"/>
                </a:lnTo>
                <a:lnTo>
                  <a:pt x="441341" y="726502"/>
                </a:lnTo>
                <a:lnTo>
                  <a:pt x="444196" y="718954"/>
                </a:lnTo>
                <a:lnTo>
                  <a:pt x="444016" y="710885"/>
                </a:lnTo>
                <a:lnTo>
                  <a:pt x="440639" y="703237"/>
                </a:lnTo>
                <a:lnTo>
                  <a:pt x="432452" y="690191"/>
                </a:lnTo>
                <a:lnTo>
                  <a:pt x="425440" y="676206"/>
                </a:lnTo>
                <a:lnTo>
                  <a:pt x="419232" y="661319"/>
                </a:lnTo>
                <a:lnTo>
                  <a:pt x="413554" y="645820"/>
                </a:lnTo>
                <a:close/>
              </a:path>
              <a:path w="508635" h="1073150">
                <a:moveTo>
                  <a:pt x="418085" y="639292"/>
                </a:moveTo>
                <a:lnTo>
                  <a:pt x="317645" y="639292"/>
                </a:lnTo>
                <a:lnTo>
                  <a:pt x="356184" y="647357"/>
                </a:lnTo>
                <a:lnTo>
                  <a:pt x="360908" y="648995"/>
                </a:lnTo>
                <a:lnTo>
                  <a:pt x="365810" y="648233"/>
                </a:lnTo>
                <a:lnTo>
                  <a:pt x="369773" y="645820"/>
                </a:lnTo>
                <a:lnTo>
                  <a:pt x="413554" y="645820"/>
                </a:lnTo>
                <a:lnTo>
                  <a:pt x="413461" y="645566"/>
                </a:lnTo>
                <a:lnTo>
                  <a:pt x="416674" y="641159"/>
                </a:lnTo>
                <a:lnTo>
                  <a:pt x="418085" y="639292"/>
                </a:lnTo>
                <a:close/>
              </a:path>
              <a:path w="508635" h="1073150">
                <a:moveTo>
                  <a:pt x="470395" y="551586"/>
                </a:moveTo>
                <a:lnTo>
                  <a:pt x="423829" y="572312"/>
                </a:lnTo>
                <a:lnTo>
                  <a:pt x="385565" y="618958"/>
                </a:lnTo>
                <a:lnTo>
                  <a:pt x="382257" y="623531"/>
                </a:lnTo>
                <a:lnTo>
                  <a:pt x="380707" y="625627"/>
                </a:lnTo>
                <a:lnTo>
                  <a:pt x="379374" y="626351"/>
                </a:lnTo>
                <a:lnTo>
                  <a:pt x="378117" y="627176"/>
                </a:lnTo>
                <a:lnTo>
                  <a:pt x="376986" y="628154"/>
                </a:lnTo>
                <a:lnTo>
                  <a:pt x="426501" y="628154"/>
                </a:lnTo>
                <a:lnTo>
                  <a:pt x="433623" y="618756"/>
                </a:lnTo>
                <a:lnTo>
                  <a:pt x="447171" y="602924"/>
                </a:lnTo>
                <a:lnTo>
                  <a:pt x="457795" y="593098"/>
                </a:lnTo>
                <a:lnTo>
                  <a:pt x="465277" y="589521"/>
                </a:lnTo>
                <a:lnTo>
                  <a:pt x="507544" y="589521"/>
                </a:lnTo>
                <a:lnTo>
                  <a:pt x="506933" y="586016"/>
                </a:lnTo>
                <a:lnTo>
                  <a:pt x="498513" y="569919"/>
                </a:lnTo>
                <a:lnTo>
                  <a:pt x="489026" y="559633"/>
                </a:lnTo>
                <a:lnTo>
                  <a:pt x="479358" y="553931"/>
                </a:lnTo>
                <a:lnTo>
                  <a:pt x="470395" y="551586"/>
                </a:lnTo>
                <a:close/>
              </a:path>
              <a:path w="508635" h="1073150">
                <a:moveTo>
                  <a:pt x="279979" y="607588"/>
                </a:moveTo>
                <a:lnTo>
                  <a:pt x="237086" y="614407"/>
                </a:lnTo>
                <a:lnTo>
                  <a:pt x="195529" y="625589"/>
                </a:lnTo>
                <a:lnTo>
                  <a:pt x="376319" y="625589"/>
                </a:lnTo>
                <a:lnTo>
                  <a:pt x="323436" y="607620"/>
                </a:lnTo>
                <a:lnTo>
                  <a:pt x="279979" y="607588"/>
                </a:lnTo>
                <a:close/>
              </a:path>
              <a:path w="508635" h="1073150">
                <a:moveTo>
                  <a:pt x="507544" y="589521"/>
                </a:moveTo>
                <a:lnTo>
                  <a:pt x="465277" y="589521"/>
                </a:lnTo>
                <a:lnTo>
                  <a:pt x="466026" y="590143"/>
                </a:lnTo>
                <a:lnTo>
                  <a:pt x="468464" y="592581"/>
                </a:lnTo>
                <a:lnTo>
                  <a:pt x="471335" y="599935"/>
                </a:lnTo>
                <a:lnTo>
                  <a:pt x="475443" y="606310"/>
                </a:lnTo>
                <a:lnTo>
                  <a:pt x="481468" y="610477"/>
                </a:lnTo>
                <a:lnTo>
                  <a:pt x="488614" y="612085"/>
                </a:lnTo>
                <a:lnTo>
                  <a:pt x="496087" y="610781"/>
                </a:lnTo>
                <a:lnTo>
                  <a:pt x="502462" y="606677"/>
                </a:lnTo>
                <a:lnTo>
                  <a:pt x="506629" y="600651"/>
                </a:lnTo>
                <a:lnTo>
                  <a:pt x="508237" y="593498"/>
                </a:lnTo>
                <a:lnTo>
                  <a:pt x="507544" y="589521"/>
                </a:lnTo>
                <a:close/>
              </a:path>
              <a:path w="508635" h="1073150">
                <a:moveTo>
                  <a:pt x="200976" y="32423"/>
                </a:moveTo>
                <a:lnTo>
                  <a:pt x="154241" y="32423"/>
                </a:lnTo>
                <a:lnTo>
                  <a:pt x="159973" y="34604"/>
                </a:lnTo>
                <a:lnTo>
                  <a:pt x="170364" y="45035"/>
                </a:lnTo>
                <a:lnTo>
                  <a:pt x="185373" y="69690"/>
                </a:lnTo>
                <a:lnTo>
                  <a:pt x="204965" y="114541"/>
                </a:lnTo>
                <a:lnTo>
                  <a:pt x="205486" y="115887"/>
                </a:lnTo>
                <a:lnTo>
                  <a:pt x="208294" y="122155"/>
                </a:lnTo>
                <a:lnTo>
                  <a:pt x="211558" y="128023"/>
                </a:lnTo>
                <a:lnTo>
                  <a:pt x="214996" y="133437"/>
                </a:lnTo>
                <a:lnTo>
                  <a:pt x="218325" y="138341"/>
                </a:lnTo>
                <a:lnTo>
                  <a:pt x="221589" y="143065"/>
                </a:lnTo>
                <a:lnTo>
                  <a:pt x="222211" y="144233"/>
                </a:lnTo>
                <a:lnTo>
                  <a:pt x="231245" y="181565"/>
                </a:lnTo>
                <a:lnTo>
                  <a:pt x="236676" y="226327"/>
                </a:lnTo>
                <a:lnTo>
                  <a:pt x="238075" y="275898"/>
                </a:lnTo>
                <a:lnTo>
                  <a:pt x="235011" y="327656"/>
                </a:lnTo>
                <a:lnTo>
                  <a:pt x="227056" y="378980"/>
                </a:lnTo>
                <a:lnTo>
                  <a:pt x="213780" y="427247"/>
                </a:lnTo>
                <a:lnTo>
                  <a:pt x="194753" y="469837"/>
                </a:lnTo>
                <a:lnTo>
                  <a:pt x="169544" y="504126"/>
                </a:lnTo>
                <a:lnTo>
                  <a:pt x="211292" y="504126"/>
                </a:lnTo>
                <a:lnTo>
                  <a:pt x="234187" y="463838"/>
                </a:lnTo>
                <a:lnTo>
                  <a:pt x="251261" y="417188"/>
                </a:lnTo>
                <a:lnTo>
                  <a:pt x="262729" y="366791"/>
                </a:lnTo>
                <a:lnTo>
                  <a:pt x="269071" y="314792"/>
                </a:lnTo>
                <a:lnTo>
                  <a:pt x="270767" y="263332"/>
                </a:lnTo>
                <a:lnTo>
                  <a:pt x="268299" y="214556"/>
                </a:lnTo>
                <a:lnTo>
                  <a:pt x="262147" y="170607"/>
                </a:lnTo>
                <a:lnTo>
                  <a:pt x="252793" y="133629"/>
                </a:lnTo>
                <a:lnTo>
                  <a:pt x="251358" y="129209"/>
                </a:lnTo>
                <a:lnTo>
                  <a:pt x="237616" y="109296"/>
                </a:lnTo>
                <a:lnTo>
                  <a:pt x="235712" y="104266"/>
                </a:lnTo>
                <a:lnTo>
                  <a:pt x="235178" y="102933"/>
                </a:lnTo>
                <a:lnTo>
                  <a:pt x="219518" y="65610"/>
                </a:lnTo>
                <a:lnTo>
                  <a:pt x="201277" y="32753"/>
                </a:lnTo>
                <a:lnTo>
                  <a:pt x="200976" y="324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"/>
    </mc:Choice>
    <mc:Fallback xmlns="">
      <p:transition spd="slow" advTm="128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pc="-35" dirty="0"/>
              <a:t>BÄRENGRABEN</a:t>
            </a:r>
            <a:r>
              <a:rPr spc="20" dirty="0"/>
              <a:t> </a:t>
            </a:r>
            <a:r>
              <a:rPr spc="175" dirty="0"/>
              <a:t>–</a:t>
            </a:r>
          </a:p>
          <a:p>
            <a:pPr marL="12700">
              <a:lnSpc>
                <a:spcPts val="1870"/>
              </a:lnSpc>
            </a:pPr>
            <a:r>
              <a:rPr sz="1600" spc="-65" dirty="0"/>
              <a:t>Swiss </a:t>
            </a:r>
            <a:r>
              <a:rPr sz="1600" spc="-20" dirty="0"/>
              <a:t>cuisine </a:t>
            </a:r>
            <a:r>
              <a:rPr sz="1600" spc="30" dirty="0"/>
              <a:t>with </a:t>
            </a:r>
            <a:r>
              <a:rPr sz="1600" spc="-5" dirty="0"/>
              <a:t>specialities </a:t>
            </a:r>
            <a:r>
              <a:rPr sz="1600" spc="-50" dirty="0"/>
              <a:t>such </a:t>
            </a:r>
            <a:r>
              <a:rPr sz="1600" spc="-45" dirty="0"/>
              <a:t>as </a:t>
            </a:r>
            <a:r>
              <a:rPr sz="1600" spc="20" dirty="0"/>
              <a:t>fondue </a:t>
            </a:r>
            <a:r>
              <a:rPr sz="1600" spc="40" dirty="0"/>
              <a:t>and</a:t>
            </a:r>
            <a:r>
              <a:rPr sz="1600" spc="515" dirty="0"/>
              <a:t> </a:t>
            </a:r>
            <a:r>
              <a:rPr sz="1600" spc="10" dirty="0"/>
              <a:t>raclette</a:t>
            </a:r>
            <a:endParaRPr sz="16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4005"/>
            <a:ext cx="10663494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"/>
    </mc:Choice>
    <mc:Fallback xmlns="">
      <p:transition spd="slow" advTm="106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" dirty="0"/>
              <a:t>PANORAMIC</a:t>
            </a:r>
            <a:r>
              <a:rPr spc="25" dirty="0"/>
              <a:t> </a:t>
            </a:r>
            <a:r>
              <a:rPr spc="-175" dirty="0"/>
              <a:t>TERRACE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6825"/>
            <a:ext cx="10693400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9"/>
    </mc:Choice>
    <mc:Fallback xmlns="">
      <p:transition spd="slow" advTm="279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pc="-50" dirty="0"/>
              <a:t>GO-WELL</a:t>
            </a:r>
            <a:r>
              <a:rPr spc="-15" dirty="0"/>
              <a:t> </a:t>
            </a:r>
            <a:r>
              <a:rPr spc="175" dirty="0"/>
              <a:t>–</a:t>
            </a:r>
          </a:p>
          <a:p>
            <a:pPr marL="12700">
              <a:lnSpc>
                <a:spcPts val="1870"/>
              </a:lnSpc>
            </a:pPr>
            <a:r>
              <a:rPr sz="1600" spc="-110" dirty="0"/>
              <a:t>SPA </a:t>
            </a:r>
            <a:r>
              <a:rPr sz="1600" spc="100" dirty="0"/>
              <a:t>&amp;</a:t>
            </a:r>
            <a:r>
              <a:rPr sz="1600" spc="190" dirty="0"/>
              <a:t> </a:t>
            </a:r>
            <a:r>
              <a:rPr sz="1600" spc="-30" dirty="0"/>
              <a:t>Wellness</a:t>
            </a:r>
            <a:endParaRPr sz="16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6825"/>
            <a:ext cx="10693400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"/>
    </mc:Choice>
    <mc:Fallback xmlns="">
      <p:transition spd="slow" advTm="31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35" dirty="0"/>
              <a:t>OUTDOOR</a:t>
            </a:r>
            <a:r>
              <a:rPr spc="-15" dirty="0"/>
              <a:t> </a:t>
            </a:r>
            <a:r>
              <a:rPr spc="-80" dirty="0"/>
              <a:t>ACTIVITIES</a:t>
            </a:r>
          </a:p>
        </p:txBody>
      </p:sp>
      <p:pic>
        <p:nvPicPr>
          <p:cNvPr id="2051" name="Picture 3" descr="F:\Alpinzentrum\Adventure Park Übersicht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100" y="1245623"/>
            <a:ext cx="4124224" cy="27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Alpinzentrum\DSC_82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4004033"/>
            <a:ext cx="3495911" cy="232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Alpinzentrum\private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26" y="1245624"/>
            <a:ext cx="2436596" cy="27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Alpinzentrum\Seilpark Zweisimmen 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26" y="4004035"/>
            <a:ext cx="3499874" cy="232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Postauto\Oldtimer und co. 00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3811" y="4004035"/>
            <a:ext cx="3669347" cy="232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/>
          <p:nvPr/>
        </p:nvSpPr>
        <p:spPr>
          <a:xfrm>
            <a:off x="6563779" y="1245621"/>
            <a:ext cx="4119379" cy="2758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8"/>
    </mc:Choice>
    <mc:Fallback xmlns="">
      <p:transition spd="slow" advTm="59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05"/>
            <a:ext cx="10680700" cy="6260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45008"/>
            <a:ext cx="10680700" cy="1215390"/>
          </a:xfrm>
          <a:custGeom>
            <a:avLst/>
            <a:gdLst/>
            <a:ahLst/>
            <a:cxnLst/>
            <a:rect l="l" t="t" r="r" b="b"/>
            <a:pathLst>
              <a:path w="10680700" h="1215390">
                <a:moveTo>
                  <a:pt x="0" y="1214996"/>
                </a:moveTo>
                <a:lnTo>
                  <a:pt x="10680700" y="1214996"/>
                </a:lnTo>
                <a:lnTo>
                  <a:pt x="10680700" y="0"/>
                </a:lnTo>
                <a:lnTo>
                  <a:pt x="0" y="0"/>
                </a:lnTo>
                <a:lnTo>
                  <a:pt x="0" y="1214996"/>
                </a:lnTo>
                <a:close/>
              </a:path>
            </a:pathLst>
          </a:custGeom>
          <a:solidFill>
            <a:srgbClr val="A58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3523" y="6751291"/>
            <a:ext cx="257810" cy="142240"/>
          </a:xfrm>
          <a:custGeom>
            <a:avLst/>
            <a:gdLst/>
            <a:ahLst/>
            <a:cxnLst/>
            <a:rect l="l" t="t" r="r" b="b"/>
            <a:pathLst>
              <a:path w="257810" h="142240">
                <a:moveTo>
                  <a:pt x="10540" y="17818"/>
                </a:moveTo>
                <a:lnTo>
                  <a:pt x="1155" y="24358"/>
                </a:lnTo>
                <a:lnTo>
                  <a:pt x="0" y="30822"/>
                </a:lnTo>
                <a:lnTo>
                  <a:pt x="3263" y="35509"/>
                </a:lnTo>
                <a:lnTo>
                  <a:pt x="8878" y="45177"/>
                </a:lnTo>
                <a:lnTo>
                  <a:pt x="14854" y="57765"/>
                </a:lnTo>
                <a:lnTo>
                  <a:pt x="20232" y="70706"/>
                </a:lnTo>
                <a:lnTo>
                  <a:pt x="24053" y="81432"/>
                </a:lnTo>
                <a:lnTo>
                  <a:pt x="24307" y="82232"/>
                </a:lnTo>
                <a:lnTo>
                  <a:pt x="25133" y="83616"/>
                </a:lnTo>
                <a:lnTo>
                  <a:pt x="11442" y="133070"/>
                </a:lnTo>
                <a:lnTo>
                  <a:pt x="15252" y="139801"/>
                </a:lnTo>
                <a:lnTo>
                  <a:pt x="22783" y="141897"/>
                </a:lnTo>
                <a:lnTo>
                  <a:pt x="23825" y="142036"/>
                </a:lnTo>
                <a:lnTo>
                  <a:pt x="30276" y="142138"/>
                </a:lnTo>
                <a:lnTo>
                  <a:pt x="35293" y="138569"/>
                </a:lnTo>
                <a:lnTo>
                  <a:pt x="54254" y="70078"/>
                </a:lnTo>
                <a:lnTo>
                  <a:pt x="56667" y="59105"/>
                </a:lnTo>
                <a:lnTo>
                  <a:pt x="59053" y="49326"/>
                </a:lnTo>
                <a:lnTo>
                  <a:pt x="33769" y="49326"/>
                </a:lnTo>
                <a:lnTo>
                  <a:pt x="30402" y="42001"/>
                </a:lnTo>
                <a:lnTo>
                  <a:pt x="26954" y="35056"/>
                </a:lnTo>
                <a:lnTo>
                  <a:pt x="23541" y="28833"/>
                </a:lnTo>
                <a:lnTo>
                  <a:pt x="20281" y="23672"/>
                </a:lnTo>
                <a:lnTo>
                  <a:pt x="17005" y="18986"/>
                </a:lnTo>
                <a:lnTo>
                  <a:pt x="10540" y="17818"/>
                </a:lnTo>
                <a:close/>
              </a:path>
              <a:path w="257810" h="142240">
                <a:moveTo>
                  <a:pt x="209988" y="25552"/>
                </a:moveTo>
                <a:lnTo>
                  <a:pt x="177939" y="25552"/>
                </a:lnTo>
                <a:lnTo>
                  <a:pt x="183823" y="31031"/>
                </a:lnTo>
                <a:lnTo>
                  <a:pt x="190757" y="43135"/>
                </a:lnTo>
                <a:lnTo>
                  <a:pt x="197594" y="57765"/>
                </a:lnTo>
                <a:lnTo>
                  <a:pt x="209909" y="86542"/>
                </a:lnTo>
                <a:lnTo>
                  <a:pt x="217114" y="101858"/>
                </a:lnTo>
                <a:lnTo>
                  <a:pt x="246075" y="131216"/>
                </a:lnTo>
                <a:lnTo>
                  <a:pt x="249275" y="130086"/>
                </a:lnTo>
                <a:lnTo>
                  <a:pt x="256971" y="122935"/>
                </a:lnTo>
                <a:lnTo>
                  <a:pt x="257251" y="114833"/>
                </a:lnTo>
                <a:lnTo>
                  <a:pt x="252437" y="109664"/>
                </a:lnTo>
                <a:lnTo>
                  <a:pt x="245588" y="100454"/>
                </a:lnTo>
                <a:lnTo>
                  <a:pt x="239067" y="88593"/>
                </a:lnTo>
                <a:lnTo>
                  <a:pt x="232799" y="75044"/>
                </a:lnTo>
                <a:lnTo>
                  <a:pt x="226707" y="60769"/>
                </a:lnTo>
                <a:lnTo>
                  <a:pt x="216812" y="38060"/>
                </a:lnTo>
                <a:lnTo>
                  <a:pt x="209988" y="25552"/>
                </a:lnTo>
                <a:close/>
              </a:path>
              <a:path w="257810" h="142240">
                <a:moveTo>
                  <a:pt x="102492" y="29463"/>
                </a:moveTo>
                <a:lnTo>
                  <a:pt x="74015" y="29463"/>
                </a:lnTo>
                <a:lnTo>
                  <a:pt x="79594" y="37057"/>
                </a:lnTo>
                <a:lnTo>
                  <a:pt x="85042" y="51266"/>
                </a:lnTo>
                <a:lnTo>
                  <a:pt x="89799" y="67490"/>
                </a:lnTo>
                <a:lnTo>
                  <a:pt x="96082" y="92018"/>
                </a:lnTo>
                <a:lnTo>
                  <a:pt x="98812" y="101858"/>
                </a:lnTo>
                <a:lnTo>
                  <a:pt x="107772" y="120929"/>
                </a:lnTo>
                <a:lnTo>
                  <a:pt x="108430" y="121831"/>
                </a:lnTo>
                <a:lnTo>
                  <a:pt x="109004" y="122504"/>
                </a:lnTo>
                <a:lnTo>
                  <a:pt x="115138" y="127787"/>
                </a:lnTo>
                <a:lnTo>
                  <a:pt x="123215" y="127190"/>
                </a:lnTo>
                <a:lnTo>
                  <a:pt x="146461" y="87701"/>
                </a:lnTo>
                <a:lnTo>
                  <a:pt x="147463" y="85267"/>
                </a:lnTo>
                <a:lnTo>
                  <a:pt x="119608" y="85267"/>
                </a:lnTo>
                <a:lnTo>
                  <a:pt x="118531" y="81127"/>
                </a:lnTo>
                <a:lnTo>
                  <a:pt x="117005" y="75044"/>
                </a:lnTo>
                <a:lnTo>
                  <a:pt x="110030" y="49014"/>
                </a:lnTo>
                <a:lnTo>
                  <a:pt x="102492" y="29463"/>
                </a:lnTo>
                <a:close/>
              </a:path>
              <a:path w="257810" h="142240">
                <a:moveTo>
                  <a:pt x="179412" y="0"/>
                </a:moveTo>
                <a:lnTo>
                  <a:pt x="138879" y="39446"/>
                </a:lnTo>
                <a:lnTo>
                  <a:pt x="122605" y="78600"/>
                </a:lnTo>
                <a:lnTo>
                  <a:pt x="119608" y="85267"/>
                </a:lnTo>
                <a:lnTo>
                  <a:pt x="147463" y="85267"/>
                </a:lnTo>
                <a:lnTo>
                  <a:pt x="158006" y="59642"/>
                </a:lnTo>
                <a:lnTo>
                  <a:pt x="164815" y="44519"/>
                </a:lnTo>
                <a:lnTo>
                  <a:pt x="171779" y="31892"/>
                </a:lnTo>
                <a:lnTo>
                  <a:pt x="177939" y="25552"/>
                </a:lnTo>
                <a:lnTo>
                  <a:pt x="209988" y="25552"/>
                </a:lnTo>
                <a:lnTo>
                  <a:pt x="206399" y="18986"/>
                </a:lnTo>
                <a:lnTo>
                  <a:pt x="194344" y="5642"/>
                </a:lnTo>
                <a:lnTo>
                  <a:pt x="179412" y="0"/>
                </a:lnTo>
                <a:close/>
              </a:path>
              <a:path w="257810" h="142240">
                <a:moveTo>
                  <a:pt x="70662" y="5232"/>
                </a:moveTo>
                <a:lnTo>
                  <a:pt x="54493" y="11023"/>
                </a:lnTo>
                <a:lnTo>
                  <a:pt x="44072" y="21407"/>
                </a:lnTo>
                <a:lnTo>
                  <a:pt x="37722" y="34727"/>
                </a:lnTo>
                <a:lnTo>
                  <a:pt x="33769" y="49326"/>
                </a:lnTo>
                <a:lnTo>
                  <a:pt x="59053" y="49326"/>
                </a:lnTo>
                <a:lnTo>
                  <a:pt x="60022" y="45351"/>
                </a:lnTo>
                <a:lnTo>
                  <a:pt x="63431" y="36569"/>
                </a:lnTo>
                <a:lnTo>
                  <a:pt x="67795" y="31645"/>
                </a:lnTo>
                <a:lnTo>
                  <a:pt x="74015" y="29463"/>
                </a:lnTo>
                <a:lnTo>
                  <a:pt x="102492" y="29463"/>
                </a:lnTo>
                <a:lnTo>
                  <a:pt x="101011" y="25620"/>
                </a:lnTo>
                <a:lnTo>
                  <a:pt x="88412" y="9520"/>
                </a:lnTo>
                <a:lnTo>
                  <a:pt x="70662" y="5232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7627" y="6757142"/>
            <a:ext cx="137160" cy="142875"/>
          </a:xfrm>
          <a:custGeom>
            <a:avLst/>
            <a:gdLst/>
            <a:ahLst/>
            <a:cxnLst/>
            <a:rect l="l" t="t" r="r" b="b"/>
            <a:pathLst>
              <a:path w="137160" h="142875">
                <a:moveTo>
                  <a:pt x="78992" y="0"/>
                </a:moveTo>
                <a:lnTo>
                  <a:pt x="28402" y="18291"/>
                </a:lnTo>
                <a:lnTo>
                  <a:pt x="1586" y="69900"/>
                </a:lnTo>
                <a:lnTo>
                  <a:pt x="1408" y="72402"/>
                </a:lnTo>
                <a:lnTo>
                  <a:pt x="1001" y="77419"/>
                </a:lnTo>
                <a:lnTo>
                  <a:pt x="107" y="90815"/>
                </a:lnTo>
                <a:lnTo>
                  <a:pt x="0" y="95453"/>
                </a:lnTo>
                <a:lnTo>
                  <a:pt x="178" y="107908"/>
                </a:lnTo>
                <a:lnTo>
                  <a:pt x="26910" y="141980"/>
                </a:lnTo>
                <a:lnTo>
                  <a:pt x="34491" y="142709"/>
                </a:lnTo>
                <a:lnTo>
                  <a:pt x="37209" y="142671"/>
                </a:lnTo>
                <a:lnTo>
                  <a:pt x="63711" y="138165"/>
                </a:lnTo>
                <a:lnTo>
                  <a:pt x="89033" y="127241"/>
                </a:lnTo>
                <a:lnTo>
                  <a:pt x="98216" y="120510"/>
                </a:lnTo>
                <a:lnTo>
                  <a:pt x="36473" y="120510"/>
                </a:lnTo>
                <a:lnTo>
                  <a:pt x="28370" y="120421"/>
                </a:lnTo>
                <a:lnTo>
                  <a:pt x="25868" y="117665"/>
                </a:lnTo>
                <a:lnTo>
                  <a:pt x="23012" y="111320"/>
                </a:lnTo>
                <a:lnTo>
                  <a:pt x="22034" y="101949"/>
                </a:lnTo>
                <a:lnTo>
                  <a:pt x="22287" y="90815"/>
                </a:lnTo>
                <a:lnTo>
                  <a:pt x="23329" y="76445"/>
                </a:lnTo>
                <a:lnTo>
                  <a:pt x="23531" y="74040"/>
                </a:lnTo>
                <a:lnTo>
                  <a:pt x="23709" y="71462"/>
                </a:lnTo>
                <a:lnTo>
                  <a:pt x="29699" y="51067"/>
                </a:lnTo>
                <a:lnTo>
                  <a:pt x="42669" y="35436"/>
                </a:lnTo>
                <a:lnTo>
                  <a:pt x="59894" y="25496"/>
                </a:lnTo>
                <a:lnTo>
                  <a:pt x="78649" y="22174"/>
                </a:lnTo>
                <a:lnTo>
                  <a:pt x="123920" y="22174"/>
                </a:lnTo>
                <a:lnTo>
                  <a:pt x="121560" y="18684"/>
                </a:lnTo>
                <a:lnTo>
                  <a:pt x="109623" y="8667"/>
                </a:lnTo>
                <a:lnTo>
                  <a:pt x="95283" y="2346"/>
                </a:lnTo>
                <a:lnTo>
                  <a:pt x="78992" y="0"/>
                </a:lnTo>
                <a:close/>
              </a:path>
              <a:path w="137160" h="142875">
                <a:moveTo>
                  <a:pt x="123920" y="22174"/>
                </a:moveTo>
                <a:lnTo>
                  <a:pt x="78649" y="22174"/>
                </a:lnTo>
                <a:lnTo>
                  <a:pt x="86013" y="22943"/>
                </a:lnTo>
                <a:lnTo>
                  <a:pt x="94688" y="25784"/>
                </a:lnTo>
                <a:lnTo>
                  <a:pt x="103379" y="31782"/>
                </a:lnTo>
                <a:lnTo>
                  <a:pt x="110793" y="42024"/>
                </a:lnTo>
                <a:lnTo>
                  <a:pt x="114034" y="51212"/>
                </a:lnTo>
                <a:lnTo>
                  <a:pt x="114689" y="60601"/>
                </a:lnTo>
                <a:lnTo>
                  <a:pt x="112758" y="70156"/>
                </a:lnTo>
                <a:lnTo>
                  <a:pt x="77762" y="108169"/>
                </a:lnTo>
                <a:lnTo>
                  <a:pt x="36473" y="120510"/>
                </a:lnTo>
                <a:lnTo>
                  <a:pt x="98216" y="120510"/>
                </a:lnTo>
                <a:lnTo>
                  <a:pt x="110967" y="111164"/>
                </a:lnTo>
                <a:lnTo>
                  <a:pt x="127303" y="91198"/>
                </a:lnTo>
                <a:lnTo>
                  <a:pt x="134002" y="76445"/>
                </a:lnTo>
                <a:lnTo>
                  <a:pt x="136807" y="61439"/>
                </a:lnTo>
                <a:lnTo>
                  <a:pt x="135695" y="46543"/>
                </a:lnTo>
                <a:lnTo>
                  <a:pt x="130643" y="32118"/>
                </a:lnTo>
                <a:lnTo>
                  <a:pt x="123920" y="22174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636" y="6433784"/>
            <a:ext cx="348615" cy="486409"/>
          </a:xfrm>
          <a:custGeom>
            <a:avLst/>
            <a:gdLst/>
            <a:ahLst/>
            <a:cxnLst/>
            <a:rect l="l" t="t" r="r" b="b"/>
            <a:pathLst>
              <a:path w="348615" h="486409">
                <a:moveTo>
                  <a:pt x="108266" y="330466"/>
                </a:moveTo>
                <a:lnTo>
                  <a:pt x="81762" y="330466"/>
                </a:lnTo>
                <a:lnTo>
                  <a:pt x="83894" y="355297"/>
                </a:lnTo>
                <a:lnTo>
                  <a:pt x="85766" y="381612"/>
                </a:lnTo>
                <a:lnTo>
                  <a:pt x="87471" y="408994"/>
                </a:lnTo>
                <a:lnTo>
                  <a:pt x="90146" y="455045"/>
                </a:lnTo>
                <a:lnTo>
                  <a:pt x="90736" y="464777"/>
                </a:lnTo>
                <a:lnTo>
                  <a:pt x="91313" y="473760"/>
                </a:lnTo>
                <a:lnTo>
                  <a:pt x="91782" y="480669"/>
                </a:lnTo>
                <a:lnTo>
                  <a:pt x="97485" y="486003"/>
                </a:lnTo>
                <a:lnTo>
                  <a:pt x="105397" y="486079"/>
                </a:lnTo>
                <a:lnTo>
                  <a:pt x="112699" y="485584"/>
                </a:lnTo>
                <a:lnTo>
                  <a:pt x="118211" y="479272"/>
                </a:lnTo>
                <a:lnTo>
                  <a:pt x="117716" y="471982"/>
                </a:lnTo>
                <a:lnTo>
                  <a:pt x="117146" y="463055"/>
                </a:lnTo>
                <a:lnTo>
                  <a:pt x="115504" y="435330"/>
                </a:lnTo>
                <a:lnTo>
                  <a:pt x="113679" y="403945"/>
                </a:lnTo>
                <a:lnTo>
                  <a:pt x="111815" y="374548"/>
                </a:lnTo>
                <a:lnTo>
                  <a:pt x="109672" y="345646"/>
                </a:lnTo>
                <a:lnTo>
                  <a:pt x="108266" y="330466"/>
                </a:lnTo>
                <a:close/>
              </a:path>
              <a:path w="348615" h="486409">
                <a:moveTo>
                  <a:pt x="287751" y="209765"/>
                </a:moveTo>
                <a:lnTo>
                  <a:pt x="262699" y="209765"/>
                </a:lnTo>
                <a:lnTo>
                  <a:pt x="263230" y="221045"/>
                </a:lnTo>
                <a:lnTo>
                  <a:pt x="263728" y="232590"/>
                </a:lnTo>
                <a:lnTo>
                  <a:pt x="266235" y="294227"/>
                </a:lnTo>
                <a:lnTo>
                  <a:pt x="270915" y="365763"/>
                </a:lnTo>
                <a:lnTo>
                  <a:pt x="275653" y="401548"/>
                </a:lnTo>
                <a:lnTo>
                  <a:pt x="276859" y="408994"/>
                </a:lnTo>
                <a:lnTo>
                  <a:pt x="277453" y="415539"/>
                </a:lnTo>
                <a:lnTo>
                  <a:pt x="277100" y="421885"/>
                </a:lnTo>
                <a:lnTo>
                  <a:pt x="275463" y="428752"/>
                </a:lnTo>
                <a:lnTo>
                  <a:pt x="273316" y="435330"/>
                </a:lnTo>
                <a:lnTo>
                  <a:pt x="276910" y="442391"/>
                </a:lnTo>
                <a:lnTo>
                  <a:pt x="283489" y="444538"/>
                </a:lnTo>
                <a:lnTo>
                  <a:pt x="284708" y="444919"/>
                </a:lnTo>
                <a:lnTo>
                  <a:pt x="285953" y="445122"/>
                </a:lnTo>
                <a:lnTo>
                  <a:pt x="292519" y="445223"/>
                </a:lnTo>
                <a:lnTo>
                  <a:pt x="297522" y="441845"/>
                </a:lnTo>
                <a:lnTo>
                  <a:pt x="299262" y="436499"/>
                </a:lnTo>
                <a:lnTo>
                  <a:pt x="301874" y="425445"/>
                </a:lnTo>
                <a:lnTo>
                  <a:pt x="302485" y="415536"/>
                </a:lnTo>
                <a:lnTo>
                  <a:pt x="301748" y="406311"/>
                </a:lnTo>
                <a:lnTo>
                  <a:pt x="300316" y="397294"/>
                </a:lnTo>
                <a:lnTo>
                  <a:pt x="299478" y="392353"/>
                </a:lnTo>
                <a:lnTo>
                  <a:pt x="295757" y="362597"/>
                </a:lnTo>
                <a:lnTo>
                  <a:pt x="293135" y="328996"/>
                </a:lnTo>
                <a:lnTo>
                  <a:pt x="291224" y="292666"/>
                </a:lnTo>
                <a:lnTo>
                  <a:pt x="288555" y="227363"/>
                </a:lnTo>
                <a:lnTo>
                  <a:pt x="287952" y="213825"/>
                </a:lnTo>
                <a:lnTo>
                  <a:pt x="287751" y="209765"/>
                </a:lnTo>
                <a:close/>
              </a:path>
              <a:path w="348615" h="486409">
                <a:moveTo>
                  <a:pt x="85432" y="0"/>
                </a:moveTo>
                <a:lnTo>
                  <a:pt x="71145" y="3022"/>
                </a:lnTo>
                <a:lnTo>
                  <a:pt x="66573" y="10045"/>
                </a:lnTo>
                <a:lnTo>
                  <a:pt x="68084" y="17195"/>
                </a:lnTo>
                <a:lnTo>
                  <a:pt x="73361" y="51874"/>
                </a:lnTo>
                <a:lnTo>
                  <a:pt x="75325" y="86969"/>
                </a:lnTo>
                <a:lnTo>
                  <a:pt x="75157" y="109802"/>
                </a:lnTo>
                <a:lnTo>
                  <a:pt x="75032" y="123473"/>
                </a:lnTo>
                <a:lnTo>
                  <a:pt x="72324" y="194027"/>
                </a:lnTo>
                <a:lnTo>
                  <a:pt x="72123" y="213825"/>
                </a:lnTo>
                <a:lnTo>
                  <a:pt x="72000" y="229895"/>
                </a:lnTo>
                <a:lnTo>
                  <a:pt x="73577" y="264447"/>
                </a:lnTo>
                <a:lnTo>
                  <a:pt x="78155" y="299808"/>
                </a:lnTo>
                <a:lnTo>
                  <a:pt x="78676" y="303263"/>
                </a:lnTo>
                <a:lnTo>
                  <a:pt x="79641" y="310908"/>
                </a:lnTo>
                <a:lnTo>
                  <a:pt x="65428" y="316206"/>
                </a:lnTo>
                <a:lnTo>
                  <a:pt x="52043" y="323202"/>
                </a:lnTo>
                <a:lnTo>
                  <a:pt x="39274" y="331293"/>
                </a:lnTo>
                <a:lnTo>
                  <a:pt x="12915" y="349732"/>
                </a:lnTo>
                <a:lnTo>
                  <a:pt x="1460" y="356666"/>
                </a:lnTo>
                <a:lnTo>
                  <a:pt x="0" y="362597"/>
                </a:lnTo>
                <a:lnTo>
                  <a:pt x="4546" y="370090"/>
                </a:lnTo>
                <a:lnTo>
                  <a:pt x="7658" y="371741"/>
                </a:lnTo>
                <a:lnTo>
                  <a:pt x="12611" y="371817"/>
                </a:lnTo>
                <a:lnTo>
                  <a:pt x="14389" y="371373"/>
                </a:lnTo>
                <a:lnTo>
                  <a:pt x="48583" y="348272"/>
                </a:lnTo>
                <a:lnTo>
                  <a:pt x="59362" y="341312"/>
                </a:lnTo>
                <a:lnTo>
                  <a:pt x="70404" y="335219"/>
                </a:lnTo>
                <a:lnTo>
                  <a:pt x="81762" y="330466"/>
                </a:lnTo>
                <a:lnTo>
                  <a:pt x="108266" y="330466"/>
                </a:lnTo>
                <a:lnTo>
                  <a:pt x="107188" y="318820"/>
                </a:lnTo>
                <a:lnTo>
                  <a:pt x="130409" y="307260"/>
                </a:lnTo>
                <a:lnTo>
                  <a:pt x="143156" y="298894"/>
                </a:lnTo>
                <a:lnTo>
                  <a:pt x="104940" y="298894"/>
                </a:lnTo>
                <a:lnTo>
                  <a:pt x="100171" y="264629"/>
                </a:lnTo>
                <a:lnTo>
                  <a:pt x="98468" y="230093"/>
                </a:lnTo>
                <a:lnTo>
                  <a:pt x="98747" y="198221"/>
                </a:lnTo>
                <a:lnTo>
                  <a:pt x="98814" y="194027"/>
                </a:lnTo>
                <a:lnTo>
                  <a:pt x="101505" y="123473"/>
                </a:lnTo>
                <a:lnTo>
                  <a:pt x="101746" y="86228"/>
                </a:lnTo>
                <a:lnTo>
                  <a:pt x="99633" y="48890"/>
                </a:lnTo>
                <a:lnTo>
                  <a:pt x="93980" y="11722"/>
                </a:lnTo>
                <a:lnTo>
                  <a:pt x="92455" y="4559"/>
                </a:lnTo>
                <a:lnTo>
                  <a:pt x="85432" y="0"/>
                </a:lnTo>
                <a:close/>
              </a:path>
              <a:path w="348615" h="486409">
                <a:moveTo>
                  <a:pt x="272973" y="35369"/>
                </a:moveTo>
                <a:lnTo>
                  <a:pt x="258991" y="35407"/>
                </a:lnTo>
                <a:lnTo>
                  <a:pt x="253377" y="41008"/>
                </a:lnTo>
                <a:lnTo>
                  <a:pt x="253408" y="51874"/>
                </a:lnTo>
                <a:lnTo>
                  <a:pt x="253714" y="79774"/>
                </a:lnTo>
                <a:lnTo>
                  <a:pt x="254900" y="109802"/>
                </a:lnTo>
                <a:lnTo>
                  <a:pt x="256931" y="138208"/>
                </a:lnTo>
                <a:lnTo>
                  <a:pt x="259816" y="165201"/>
                </a:lnTo>
                <a:lnTo>
                  <a:pt x="260489" y="172796"/>
                </a:lnTo>
                <a:lnTo>
                  <a:pt x="261107" y="181635"/>
                </a:lnTo>
                <a:lnTo>
                  <a:pt x="261581" y="189280"/>
                </a:lnTo>
                <a:lnTo>
                  <a:pt x="239082" y="200746"/>
                </a:lnTo>
                <a:lnTo>
                  <a:pt x="218135" y="214645"/>
                </a:lnTo>
                <a:lnTo>
                  <a:pt x="198331" y="230093"/>
                </a:lnTo>
                <a:lnTo>
                  <a:pt x="179260" y="246202"/>
                </a:lnTo>
                <a:lnTo>
                  <a:pt x="161257" y="261452"/>
                </a:lnTo>
                <a:lnTo>
                  <a:pt x="143195" y="275715"/>
                </a:lnTo>
                <a:lnTo>
                  <a:pt x="124585" y="288394"/>
                </a:lnTo>
                <a:lnTo>
                  <a:pt x="104940" y="298894"/>
                </a:lnTo>
                <a:lnTo>
                  <a:pt x="143156" y="298894"/>
                </a:lnTo>
                <a:lnTo>
                  <a:pt x="151949" y="293123"/>
                </a:lnTo>
                <a:lnTo>
                  <a:pt x="172260" y="277342"/>
                </a:lnTo>
                <a:lnTo>
                  <a:pt x="209057" y="246199"/>
                </a:lnTo>
                <a:lnTo>
                  <a:pt x="226333" y="232448"/>
                </a:lnTo>
                <a:lnTo>
                  <a:pt x="244066" y="220125"/>
                </a:lnTo>
                <a:lnTo>
                  <a:pt x="262699" y="209765"/>
                </a:lnTo>
                <a:lnTo>
                  <a:pt x="287751" y="209765"/>
                </a:lnTo>
                <a:lnTo>
                  <a:pt x="287299" y="200660"/>
                </a:lnTo>
                <a:lnTo>
                  <a:pt x="292938" y="198221"/>
                </a:lnTo>
                <a:lnTo>
                  <a:pt x="298310" y="194576"/>
                </a:lnTo>
                <a:lnTo>
                  <a:pt x="303504" y="190982"/>
                </a:lnTo>
                <a:lnTo>
                  <a:pt x="313349" y="184580"/>
                </a:lnTo>
                <a:lnTo>
                  <a:pt x="320414" y="181467"/>
                </a:lnTo>
                <a:lnTo>
                  <a:pt x="348072" y="181467"/>
                </a:lnTo>
                <a:lnTo>
                  <a:pt x="348108" y="179514"/>
                </a:lnTo>
                <a:lnTo>
                  <a:pt x="286016" y="179514"/>
                </a:lnTo>
                <a:lnTo>
                  <a:pt x="285477" y="171704"/>
                </a:lnTo>
                <a:lnTo>
                  <a:pt x="285196" y="167996"/>
                </a:lnTo>
                <a:lnTo>
                  <a:pt x="284695" y="162420"/>
                </a:lnTo>
                <a:lnTo>
                  <a:pt x="281877" y="136157"/>
                </a:lnTo>
                <a:lnTo>
                  <a:pt x="279893" y="108459"/>
                </a:lnTo>
                <a:lnTo>
                  <a:pt x="278736" y="79125"/>
                </a:lnTo>
                <a:lnTo>
                  <a:pt x="278439" y="51874"/>
                </a:lnTo>
                <a:lnTo>
                  <a:pt x="278372" y="41008"/>
                </a:lnTo>
                <a:lnTo>
                  <a:pt x="272973" y="35369"/>
                </a:lnTo>
                <a:close/>
              </a:path>
              <a:path w="348615" h="486409">
                <a:moveTo>
                  <a:pt x="348072" y="181467"/>
                </a:moveTo>
                <a:lnTo>
                  <a:pt x="320414" y="181467"/>
                </a:lnTo>
                <a:lnTo>
                  <a:pt x="325804" y="181635"/>
                </a:lnTo>
                <a:lnTo>
                  <a:pt x="330619" y="185077"/>
                </a:lnTo>
                <a:lnTo>
                  <a:pt x="334314" y="188912"/>
                </a:lnTo>
                <a:lnTo>
                  <a:pt x="340410" y="189014"/>
                </a:lnTo>
                <a:lnTo>
                  <a:pt x="348068" y="181635"/>
                </a:lnTo>
                <a:lnTo>
                  <a:pt x="348072" y="181467"/>
                </a:lnTo>
                <a:close/>
              </a:path>
              <a:path w="348615" h="486409">
                <a:moveTo>
                  <a:pt x="316388" y="162661"/>
                </a:moveTo>
                <a:lnTo>
                  <a:pt x="303557" y="167996"/>
                </a:lnTo>
                <a:lnTo>
                  <a:pt x="292519" y="175145"/>
                </a:lnTo>
                <a:lnTo>
                  <a:pt x="288112" y="178181"/>
                </a:lnTo>
                <a:lnTo>
                  <a:pt x="286016" y="179514"/>
                </a:lnTo>
                <a:lnTo>
                  <a:pt x="348108" y="179514"/>
                </a:lnTo>
                <a:lnTo>
                  <a:pt x="348183" y="175539"/>
                </a:lnTo>
                <a:lnTo>
                  <a:pt x="344487" y="171704"/>
                </a:lnTo>
                <a:lnTo>
                  <a:pt x="330277" y="162708"/>
                </a:lnTo>
                <a:lnTo>
                  <a:pt x="316388" y="162661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3847" y="6511452"/>
            <a:ext cx="437515" cy="402590"/>
          </a:xfrm>
          <a:custGeom>
            <a:avLst/>
            <a:gdLst/>
            <a:ahLst/>
            <a:cxnLst/>
            <a:rect l="l" t="t" r="r" b="b"/>
            <a:pathLst>
              <a:path w="437514" h="402590">
                <a:moveTo>
                  <a:pt x="21945" y="0"/>
                </a:moveTo>
                <a:lnTo>
                  <a:pt x="6032" y="1066"/>
                </a:lnTo>
                <a:lnTo>
                  <a:pt x="0" y="7962"/>
                </a:lnTo>
                <a:lnTo>
                  <a:pt x="533" y="15925"/>
                </a:lnTo>
                <a:lnTo>
                  <a:pt x="4060" y="55398"/>
                </a:lnTo>
                <a:lnTo>
                  <a:pt x="9532" y="101087"/>
                </a:lnTo>
                <a:lnTo>
                  <a:pt x="16433" y="150956"/>
                </a:lnTo>
                <a:lnTo>
                  <a:pt x="24244" y="202971"/>
                </a:lnTo>
                <a:lnTo>
                  <a:pt x="32448" y="255095"/>
                </a:lnTo>
                <a:lnTo>
                  <a:pt x="47829" y="350685"/>
                </a:lnTo>
                <a:lnTo>
                  <a:pt x="51160" y="371771"/>
                </a:lnTo>
                <a:lnTo>
                  <a:pt x="53962" y="389978"/>
                </a:lnTo>
                <a:lnTo>
                  <a:pt x="55029" y="397052"/>
                </a:lnTo>
                <a:lnTo>
                  <a:pt x="61074" y="402170"/>
                </a:lnTo>
                <a:lnTo>
                  <a:pt x="70408" y="402120"/>
                </a:lnTo>
                <a:lnTo>
                  <a:pt x="78320" y="400926"/>
                </a:lnTo>
                <a:lnTo>
                  <a:pt x="83743" y="393560"/>
                </a:lnTo>
                <a:lnTo>
                  <a:pt x="82562" y="385648"/>
                </a:lnTo>
                <a:lnTo>
                  <a:pt x="80303" y="370909"/>
                </a:lnTo>
                <a:lnTo>
                  <a:pt x="75061" y="337783"/>
                </a:lnTo>
                <a:lnTo>
                  <a:pt x="72174" y="319836"/>
                </a:lnTo>
                <a:lnTo>
                  <a:pt x="74295" y="316928"/>
                </a:lnTo>
                <a:lnTo>
                  <a:pt x="76860" y="311759"/>
                </a:lnTo>
                <a:lnTo>
                  <a:pt x="88220" y="288185"/>
                </a:lnTo>
                <a:lnTo>
                  <a:pt x="93512" y="277507"/>
                </a:lnTo>
                <a:lnTo>
                  <a:pt x="65341" y="277507"/>
                </a:lnTo>
                <a:lnTo>
                  <a:pt x="56319" y="220989"/>
                </a:lnTo>
                <a:lnTo>
                  <a:pt x="47516" y="163614"/>
                </a:lnTo>
                <a:lnTo>
                  <a:pt x="39628" y="108147"/>
                </a:lnTo>
                <a:lnTo>
                  <a:pt x="33349" y="57352"/>
                </a:lnTo>
                <a:lnTo>
                  <a:pt x="29375" y="13995"/>
                </a:lnTo>
                <a:lnTo>
                  <a:pt x="28854" y="6032"/>
                </a:lnTo>
                <a:lnTo>
                  <a:pt x="21945" y="0"/>
                </a:lnTo>
                <a:close/>
              </a:path>
              <a:path w="437514" h="402590">
                <a:moveTo>
                  <a:pt x="300606" y="316687"/>
                </a:moveTo>
                <a:lnTo>
                  <a:pt x="277418" y="316687"/>
                </a:lnTo>
                <a:lnTo>
                  <a:pt x="277322" y="320052"/>
                </a:lnTo>
                <a:lnTo>
                  <a:pt x="287434" y="371771"/>
                </a:lnTo>
                <a:lnTo>
                  <a:pt x="313232" y="387273"/>
                </a:lnTo>
                <a:lnTo>
                  <a:pt x="331157" y="383416"/>
                </a:lnTo>
                <a:lnTo>
                  <a:pt x="351778" y="373345"/>
                </a:lnTo>
                <a:lnTo>
                  <a:pt x="365401" y="364299"/>
                </a:lnTo>
                <a:lnTo>
                  <a:pt x="313182" y="364286"/>
                </a:lnTo>
                <a:lnTo>
                  <a:pt x="307017" y="359832"/>
                </a:lnTo>
                <a:lnTo>
                  <a:pt x="302652" y="350485"/>
                </a:lnTo>
                <a:lnTo>
                  <a:pt x="300303" y="336979"/>
                </a:lnTo>
                <a:lnTo>
                  <a:pt x="300354" y="318719"/>
                </a:lnTo>
                <a:lnTo>
                  <a:pt x="300606" y="316687"/>
                </a:lnTo>
                <a:close/>
              </a:path>
              <a:path w="437514" h="402590">
                <a:moveTo>
                  <a:pt x="163298" y="226758"/>
                </a:moveTo>
                <a:lnTo>
                  <a:pt x="132854" y="226758"/>
                </a:lnTo>
                <a:lnTo>
                  <a:pt x="135991" y="230238"/>
                </a:lnTo>
                <a:lnTo>
                  <a:pt x="140119" y="235356"/>
                </a:lnTo>
                <a:lnTo>
                  <a:pt x="149799" y="280755"/>
                </a:lnTo>
                <a:lnTo>
                  <a:pt x="150596" y="294500"/>
                </a:lnTo>
                <a:lnTo>
                  <a:pt x="152439" y="319644"/>
                </a:lnTo>
                <a:lnTo>
                  <a:pt x="168191" y="361418"/>
                </a:lnTo>
                <a:lnTo>
                  <a:pt x="190487" y="371170"/>
                </a:lnTo>
                <a:lnTo>
                  <a:pt x="202300" y="368465"/>
                </a:lnTo>
                <a:lnTo>
                  <a:pt x="218978" y="359403"/>
                </a:lnTo>
                <a:lnTo>
                  <a:pt x="238581" y="345808"/>
                </a:lnTo>
                <a:lnTo>
                  <a:pt x="190969" y="345808"/>
                </a:lnTo>
                <a:lnTo>
                  <a:pt x="183903" y="340546"/>
                </a:lnTo>
                <a:lnTo>
                  <a:pt x="179606" y="329539"/>
                </a:lnTo>
                <a:lnTo>
                  <a:pt x="177200" y="313464"/>
                </a:lnTo>
                <a:lnTo>
                  <a:pt x="175806" y="293001"/>
                </a:lnTo>
                <a:lnTo>
                  <a:pt x="174974" y="278776"/>
                </a:lnTo>
                <a:lnTo>
                  <a:pt x="174882" y="277474"/>
                </a:lnTo>
                <a:lnTo>
                  <a:pt x="173515" y="262961"/>
                </a:lnTo>
                <a:lnTo>
                  <a:pt x="171060" y="248533"/>
                </a:lnTo>
                <a:lnTo>
                  <a:pt x="167043" y="235026"/>
                </a:lnTo>
                <a:lnTo>
                  <a:pt x="164173" y="228392"/>
                </a:lnTo>
                <a:lnTo>
                  <a:pt x="163298" y="226758"/>
                </a:lnTo>
                <a:close/>
              </a:path>
              <a:path w="437514" h="402590">
                <a:moveTo>
                  <a:pt x="422219" y="229184"/>
                </a:moveTo>
                <a:lnTo>
                  <a:pt x="373672" y="229184"/>
                </a:lnTo>
                <a:lnTo>
                  <a:pt x="379895" y="229285"/>
                </a:lnTo>
                <a:lnTo>
                  <a:pt x="386194" y="231267"/>
                </a:lnTo>
                <a:lnTo>
                  <a:pt x="414020" y="266115"/>
                </a:lnTo>
                <a:lnTo>
                  <a:pt x="411114" y="278776"/>
                </a:lnTo>
                <a:lnTo>
                  <a:pt x="389715" y="311283"/>
                </a:lnTo>
                <a:lnTo>
                  <a:pt x="357142" y="342357"/>
                </a:lnTo>
                <a:lnTo>
                  <a:pt x="313601" y="364299"/>
                </a:lnTo>
                <a:lnTo>
                  <a:pt x="365420" y="364286"/>
                </a:lnTo>
                <a:lnTo>
                  <a:pt x="409194" y="323900"/>
                </a:lnTo>
                <a:lnTo>
                  <a:pt x="433764" y="283752"/>
                </a:lnTo>
                <a:lnTo>
                  <a:pt x="436953" y="266115"/>
                </a:lnTo>
                <a:lnTo>
                  <a:pt x="433819" y="246549"/>
                </a:lnTo>
                <a:lnTo>
                  <a:pt x="425586" y="232324"/>
                </a:lnTo>
                <a:lnTo>
                  <a:pt x="422219" y="229184"/>
                </a:lnTo>
                <a:close/>
              </a:path>
              <a:path w="437514" h="402590">
                <a:moveTo>
                  <a:pt x="374027" y="206222"/>
                </a:moveTo>
                <a:lnTo>
                  <a:pt x="348077" y="212017"/>
                </a:lnTo>
                <a:lnTo>
                  <a:pt x="325118" y="227845"/>
                </a:lnTo>
                <a:lnTo>
                  <a:pt x="305853" y="250087"/>
                </a:lnTo>
                <a:lnTo>
                  <a:pt x="290982" y="275120"/>
                </a:lnTo>
                <a:lnTo>
                  <a:pt x="284752" y="279484"/>
                </a:lnTo>
                <a:lnTo>
                  <a:pt x="277347" y="284962"/>
                </a:lnTo>
                <a:lnTo>
                  <a:pt x="242004" y="311980"/>
                </a:lnTo>
                <a:lnTo>
                  <a:pt x="221805" y="326921"/>
                </a:lnTo>
                <a:lnTo>
                  <a:pt x="203415" y="339431"/>
                </a:lnTo>
                <a:lnTo>
                  <a:pt x="190969" y="345808"/>
                </a:lnTo>
                <a:lnTo>
                  <a:pt x="238581" y="345808"/>
                </a:lnTo>
                <a:lnTo>
                  <a:pt x="242606" y="343016"/>
                </a:lnTo>
                <a:lnTo>
                  <a:pt x="277418" y="316687"/>
                </a:lnTo>
                <a:lnTo>
                  <a:pt x="300606" y="316687"/>
                </a:lnTo>
                <a:lnTo>
                  <a:pt x="309930" y="292036"/>
                </a:lnTo>
                <a:lnTo>
                  <a:pt x="311454" y="288544"/>
                </a:lnTo>
                <a:lnTo>
                  <a:pt x="338054" y="246767"/>
                </a:lnTo>
                <a:lnTo>
                  <a:pt x="373672" y="229184"/>
                </a:lnTo>
                <a:lnTo>
                  <a:pt x="422219" y="229184"/>
                </a:lnTo>
                <a:lnTo>
                  <a:pt x="415005" y="222457"/>
                </a:lnTo>
                <a:lnTo>
                  <a:pt x="381790" y="206890"/>
                </a:lnTo>
                <a:lnTo>
                  <a:pt x="374027" y="206222"/>
                </a:lnTo>
                <a:close/>
              </a:path>
              <a:path w="437514" h="402590">
                <a:moveTo>
                  <a:pt x="134514" y="201683"/>
                </a:moveTo>
                <a:lnTo>
                  <a:pt x="94659" y="226544"/>
                </a:lnTo>
                <a:lnTo>
                  <a:pt x="73893" y="260434"/>
                </a:lnTo>
                <a:lnTo>
                  <a:pt x="65341" y="277507"/>
                </a:lnTo>
                <a:lnTo>
                  <a:pt x="93512" y="277507"/>
                </a:lnTo>
                <a:lnTo>
                  <a:pt x="98932" y="267123"/>
                </a:lnTo>
                <a:lnTo>
                  <a:pt x="104190" y="257911"/>
                </a:lnTo>
                <a:lnTo>
                  <a:pt x="131914" y="226847"/>
                </a:lnTo>
                <a:lnTo>
                  <a:pt x="132854" y="226758"/>
                </a:lnTo>
                <a:lnTo>
                  <a:pt x="163298" y="226758"/>
                </a:lnTo>
                <a:lnTo>
                  <a:pt x="160840" y="222169"/>
                </a:lnTo>
                <a:lnTo>
                  <a:pt x="157129" y="216500"/>
                </a:lnTo>
                <a:lnTo>
                  <a:pt x="153118" y="211526"/>
                </a:lnTo>
                <a:lnTo>
                  <a:pt x="146760" y="206002"/>
                </a:lnTo>
                <a:lnTo>
                  <a:pt x="140439" y="202914"/>
                </a:lnTo>
                <a:lnTo>
                  <a:pt x="134514" y="201683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8612" y="6683756"/>
            <a:ext cx="523875" cy="226060"/>
          </a:xfrm>
          <a:custGeom>
            <a:avLst/>
            <a:gdLst/>
            <a:ahLst/>
            <a:cxnLst/>
            <a:rect l="l" t="t" r="r" b="b"/>
            <a:pathLst>
              <a:path w="523875" h="226059">
                <a:moveTo>
                  <a:pt x="124808" y="0"/>
                </a:moveTo>
                <a:lnTo>
                  <a:pt x="78361" y="13723"/>
                </a:lnTo>
                <a:lnTo>
                  <a:pt x="45306" y="43192"/>
                </a:lnTo>
                <a:lnTo>
                  <a:pt x="22225" y="76804"/>
                </a:lnTo>
                <a:lnTo>
                  <a:pt x="6584" y="116290"/>
                </a:lnTo>
                <a:lnTo>
                  <a:pt x="79" y="155284"/>
                </a:lnTo>
                <a:lnTo>
                  <a:pt x="0" y="156590"/>
                </a:lnTo>
                <a:lnTo>
                  <a:pt x="3803" y="190106"/>
                </a:lnTo>
                <a:lnTo>
                  <a:pt x="27694" y="220515"/>
                </a:lnTo>
                <a:lnTo>
                  <a:pt x="46005" y="225463"/>
                </a:lnTo>
                <a:lnTo>
                  <a:pt x="65398" y="221115"/>
                </a:lnTo>
                <a:lnTo>
                  <a:pt x="85224" y="209372"/>
                </a:lnTo>
                <a:lnTo>
                  <a:pt x="96935" y="199694"/>
                </a:lnTo>
                <a:lnTo>
                  <a:pt x="44912" y="199694"/>
                </a:lnTo>
                <a:lnTo>
                  <a:pt x="39756" y="198615"/>
                </a:lnTo>
                <a:lnTo>
                  <a:pt x="32416" y="195694"/>
                </a:lnTo>
                <a:lnTo>
                  <a:pt x="28250" y="182778"/>
                </a:lnTo>
                <a:lnTo>
                  <a:pt x="25705" y="154980"/>
                </a:lnTo>
                <a:lnTo>
                  <a:pt x="31949" y="121612"/>
                </a:lnTo>
                <a:lnTo>
                  <a:pt x="64242" y="60464"/>
                </a:lnTo>
                <a:lnTo>
                  <a:pt x="93052" y="34740"/>
                </a:lnTo>
                <a:lnTo>
                  <a:pt x="124757" y="25628"/>
                </a:lnTo>
                <a:lnTo>
                  <a:pt x="187295" y="25628"/>
                </a:lnTo>
                <a:lnTo>
                  <a:pt x="170565" y="11963"/>
                </a:lnTo>
                <a:lnTo>
                  <a:pt x="147747" y="3030"/>
                </a:lnTo>
                <a:lnTo>
                  <a:pt x="124808" y="0"/>
                </a:lnTo>
                <a:close/>
              </a:path>
              <a:path w="523875" h="226059">
                <a:moveTo>
                  <a:pt x="162558" y="163347"/>
                </a:moveTo>
                <a:lnTo>
                  <a:pt x="136352" y="163347"/>
                </a:lnTo>
                <a:lnTo>
                  <a:pt x="137584" y="168719"/>
                </a:lnTo>
                <a:lnTo>
                  <a:pt x="139458" y="178907"/>
                </a:lnTo>
                <a:lnTo>
                  <a:pt x="157799" y="216851"/>
                </a:lnTo>
                <a:lnTo>
                  <a:pt x="176446" y="222402"/>
                </a:lnTo>
                <a:lnTo>
                  <a:pt x="196005" y="216968"/>
                </a:lnTo>
                <a:lnTo>
                  <a:pt x="219985" y="201698"/>
                </a:lnTo>
                <a:lnTo>
                  <a:pt x="225342" y="196824"/>
                </a:lnTo>
                <a:lnTo>
                  <a:pt x="177399" y="196824"/>
                </a:lnTo>
                <a:lnTo>
                  <a:pt x="172712" y="195894"/>
                </a:lnTo>
                <a:lnTo>
                  <a:pt x="163542" y="168261"/>
                </a:lnTo>
                <a:lnTo>
                  <a:pt x="162558" y="163347"/>
                </a:lnTo>
                <a:close/>
              </a:path>
              <a:path w="523875" h="226059">
                <a:moveTo>
                  <a:pt x="356981" y="150914"/>
                </a:moveTo>
                <a:lnTo>
                  <a:pt x="267810" y="150914"/>
                </a:lnTo>
                <a:lnTo>
                  <a:pt x="280129" y="164603"/>
                </a:lnTo>
                <a:lnTo>
                  <a:pt x="295717" y="171637"/>
                </a:lnTo>
                <a:lnTo>
                  <a:pt x="312721" y="174227"/>
                </a:lnTo>
                <a:lnTo>
                  <a:pt x="329291" y="174586"/>
                </a:lnTo>
                <a:lnTo>
                  <a:pt x="338835" y="174641"/>
                </a:lnTo>
                <a:lnTo>
                  <a:pt x="347842" y="175093"/>
                </a:lnTo>
                <a:lnTo>
                  <a:pt x="356055" y="176342"/>
                </a:lnTo>
                <a:lnTo>
                  <a:pt x="363213" y="178790"/>
                </a:lnTo>
                <a:lnTo>
                  <a:pt x="365753" y="180060"/>
                </a:lnTo>
                <a:lnTo>
                  <a:pt x="377357" y="193103"/>
                </a:lnTo>
                <a:lnTo>
                  <a:pt x="383987" y="200427"/>
                </a:lnTo>
                <a:lnTo>
                  <a:pt x="417149" y="219201"/>
                </a:lnTo>
                <a:lnTo>
                  <a:pt x="421137" y="219265"/>
                </a:lnTo>
                <a:lnTo>
                  <a:pt x="431554" y="218579"/>
                </a:lnTo>
                <a:lnTo>
                  <a:pt x="483159" y="197777"/>
                </a:lnTo>
                <a:lnTo>
                  <a:pt x="487981" y="193923"/>
                </a:lnTo>
                <a:lnTo>
                  <a:pt x="423346" y="193923"/>
                </a:lnTo>
                <a:lnTo>
                  <a:pt x="414495" y="193103"/>
                </a:lnTo>
                <a:lnTo>
                  <a:pt x="410502" y="190741"/>
                </a:lnTo>
                <a:lnTo>
                  <a:pt x="405334" y="186016"/>
                </a:lnTo>
                <a:lnTo>
                  <a:pt x="399949" y="180359"/>
                </a:lnTo>
                <a:lnTo>
                  <a:pt x="389835" y="169103"/>
                </a:lnTo>
                <a:lnTo>
                  <a:pt x="384606" y="163701"/>
                </a:lnTo>
                <a:lnTo>
                  <a:pt x="379471" y="159249"/>
                </a:lnTo>
                <a:lnTo>
                  <a:pt x="374287" y="156006"/>
                </a:lnTo>
                <a:lnTo>
                  <a:pt x="363491" y="152075"/>
                </a:lnTo>
                <a:lnTo>
                  <a:pt x="356981" y="150914"/>
                </a:lnTo>
                <a:close/>
              </a:path>
              <a:path w="523875" h="226059">
                <a:moveTo>
                  <a:pt x="187295" y="25628"/>
                </a:moveTo>
                <a:lnTo>
                  <a:pt x="125583" y="25628"/>
                </a:lnTo>
                <a:lnTo>
                  <a:pt x="141067" y="27686"/>
                </a:lnTo>
                <a:lnTo>
                  <a:pt x="155152" y="32692"/>
                </a:lnTo>
                <a:lnTo>
                  <a:pt x="165802" y="39637"/>
                </a:lnTo>
                <a:lnTo>
                  <a:pt x="170985" y="47510"/>
                </a:lnTo>
                <a:lnTo>
                  <a:pt x="169614" y="51549"/>
                </a:lnTo>
                <a:lnTo>
                  <a:pt x="160101" y="70281"/>
                </a:lnTo>
                <a:lnTo>
                  <a:pt x="151306" y="87909"/>
                </a:lnTo>
                <a:lnTo>
                  <a:pt x="143882" y="103879"/>
                </a:lnTo>
                <a:lnTo>
                  <a:pt x="138008" y="118566"/>
                </a:lnTo>
                <a:lnTo>
                  <a:pt x="134168" y="131686"/>
                </a:lnTo>
                <a:lnTo>
                  <a:pt x="127930" y="136567"/>
                </a:lnTo>
                <a:lnTo>
                  <a:pt x="121220" y="142452"/>
                </a:lnTo>
                <a:lnTo>
                  <a:pt x="113847" y="149343"/>
                </a:lnTo>
                <a:lnTo>
                  <a:pt x="106292" y="156590"/>
                </a:lnTo>
                <a:lnTo>
                  <a:pt x="91104" y="170980"/>
                </a:lnTo>
                <a:lnTo>
                  <a:pt x="74049" y="185658"/>
                </a:lnTo>
                <a:lnTo>
                  <a:pt x="57771" y="196578"/>
                </a:lnTo>
                <a:lnTo>
                  <a:pt x="44912" y="199694"/>
                </a:lnTo>
                <a:lnTo>
                  <a:pt x="96935" y="199694"/>
                </a:lnTo>
                <a:lnTo>
                  <a:pt x="105053" y="192975"/>
                </a:lnTo>
                <a:lnTo>
                  <a:pt x="124533" y="174586"/>
                </a:lnTo>
                <a:lnTo>
                  <a:pt x="132479" y="166941"/>
                </a:lnTo>
                <a:lnTo>
                  <a:pt x="136352" y="163347"/>
                </a:lnTo>
                <a:lnTo>
                  <a:pt x="162558" y="163347"/>
                </a:lnTo>
                <a:lnTo>
                  <a:pt x="162289" y="162001"/>
                </a:lnTo>
                <a:lnTo>
                  <a:pt x="160675" y="154980"/>
                </a:lnTo>
                <a:lnTo>
                  <a:pt x="158870" y="148183"/>
                </a:lnTo>
                <a:lnTo>
                  <a:pt x="158819" y="145732"/>
                </a:lnTo>
                <a:lnTo>
                  <a:pt x="175348" y="97049"/>
                </a:lnTo>
                <a:lnTo>
                  <a:pt x="189645" y="68488"/>
                </a:lnTo>
                <a:lnTo>
                  <a:pt x="193999" y="58940"/>
                </a:lnTo>
                <a:lnTo>
                  <a:pt x="196261" y="52069"/>
                </a:lnTo>
                <a:lnTo>
                  <a:pt x="196690" y="46710"/>
                </a:lnTo>
                <a:lnTo>
                  <a:pt x="188475" y="26592"/>
                </a:lnTo>
                <a:lnTo>
                  <a:pt x="187295" y="25628"/>
                </a:lnTo>
                <a:close/>
              </a:path>
              <a:path w="523875" h="226059">
                <a:moveTo>
                  <a:pt x="274579" y="84658"/>
                </a:moveTo>
                <a:lnTo>
                  <a:pt x="267696" y="88925"/>
                </a:lnTo>
                <a:lnTo>
                  <a:pt x="266070" y="95821"/>
                </a:lnTo>
                <a:lnTo>
                  <a:pt x="249188" y="132752"/>
                </a:lnTo>
                <a:lnTo>
                  <a:pt x="222539" y="165049"/>
                </a:lnTo>
                <a:lnTo>
                  <a:pt x="195488" y="187983"/>
                </a:lnTo>
                <a:lnTo>
                  <a:pt x="177399" y="196824"/>
                </a:lnTo>
                <a:lnTo>
                  <a:pt x="225342" y="196824"/>
                </a:lnTo>
                <a:lnTo>
                  <a:pt x="245037" y="178907"/>
                </a:lnTo>
                <a:lnTo>
                  <a:pt x="267810" y="150914"/>
                </a:lnTo>
                <a:lnTo>
                  <a:pt x="356981" y="150914"/>
                </a:lnTo>
                <a:lnTo>
                  <a:pt x="352240" y="150067"/>
                </a:lnTo>
                <a:lnTo>
                  <a:pt x="340751" y="149343"/>
                </a:lnTo>
                <a:lnTo>
                  <a:pt x="329240" y="149263"/>
                </a:lnTo>
                <a:lnTo>
                  <a:pt x="310263" y="148617"/>
                </a:lnTo>
                <a:lnTo>
                  <a:pt x="297379" y="145405"/>
                </a:lnTo>
                <a:lnTo>
                  <a:pt x="289510" y="137854"/>
                </a:lnTo>
                <a:lnTo>
                  <a:pt x="285577" y="124193"/>
                </a:lnTo>
                <a:lnTo>
                  <a:pt x="285412" y="123012"/>
                </a:lnTo>
                <a:lnTo>
                  <a:pt x="285044" y="121907"/>
                </a:lnTo>
                <a:lnTo>
                  <a:pt x="284587" y="120853"/>
                </a:lnTo>
                <a:lnTo>
                  <a:pt x="287305" y="114477"/>
                </a:lnTo>
                <a:lnTo>
                  <a:pt x="289502" y="108064"/>
                </a:lnTo>
                <a:lnTo>
                  <a:pt x="292626" y="94805"/>
                </a:lnTo>
                <a:lnTo>
                  <a:pt x="288371" y="87909"/>
                </a:lnTo>
                <a:lnTo>
                  <a:pt x="274579" y="84658"/>
                </a:lnTo>
                <a:close/>
              </a:path>
              <a:path w="523875" h="226059">
                <a:moveTo>
                  <a:pt x="476166" y="53822"/>
                </a:moveTo>
                <a:lnTo>
                  <a:pt x="465816" y="63245"/>
                </a:lnTo>
                <a:lnTo>
                  <a:pt x="465435" y="71246"/>
                </a:lnTo>
                <a:lnTo>
                  <a:pt x="470147" y="76415"/>
                </a:lnTo>
                <a:lnTo>
                  <a:pt x="484109" y="94060"/>
                </a:lnTo>
                <a:lnTo>
                  <a:pt x="493302" y="110991"/>
                </a:lnTo>
                <a:lnTo>
                  <a:pt x="497632" y="126979"/>
                </a:lnTo>
                <a:lnTo>
                  <a:pt x="497007" y="141795"/>
                </a:lnTo>
                <a:lnTo>
                  <a:pt x="464378" y="179528"/>
                </a:lnTo>
                <a:lnTo>
                  <a:pt x="423346" y="193923"/>
                </a:lnTo>
                <a:lnTo>
                  <a:pt x="487981" y="193923"/>
                </a:lnTo>
                <a:lnTo>
                  <a:pt x="501517" y="183105"/>
                </a:lnTo>
                <a:lnTo>
                  <a:pt x="514448" y="166199"/>
                </a:lnTo>
                <a:lnTo>
                  <a:pt x="521734" y="147281"/>
                </a:lnTo>
                <a:lnTo>
                  <a:pt x="523273" y="130897"/>
                </a:lnTo>
                <a:lnTo>
                  <a:pt x="519937" y="110523"/>
                </a:lnTo>
                <a:lnTo>
                  <a:pt x="509286" y="86551"/>
                </a:lnTo>
                <a:lnTo>
                  <a:pt x="488879" y="59372"/>
                </a:lnTo>
                <a:lnTo>
                  <a:pt x="484180" y="54190"/>
                </a:lnTo>
                <a:lnTo>
                  <a:pt x="476166" y="53822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9316" y="6714252"/>
            <a:ext cx="418465" cy="411480"/>
          </a:xfrm>
          <a:custGeom>
            <a:avLst/>
            <a:gdLst/>
            <a:ahLst/>
            <a:cxnLst/>
            <a:rect l="l" t="t" r="r" b="b"/>
            <a:pathLst>
              <a:path w="418464" h="411479">
                <a:moveTo>
                  <a:pt x="248079" y="308775"/>
                </a:moveTo>
                <a:lnTo>
                  <a:pt x="237309" y="315150"/>
                </a:lnTo>
                <a:lnTo>
                  <a:pt x="235519" y="322084"/>
                </a:lnTo>
                <a:lnTo>
                  <a:pt x="238706" y="327482"/>
                </a:lnTo>
                <a:lnTo>
                  <a:pt x="269640" y="363310"/>
                </a:lnTo>
                <a:lnTo>
                  <a:pt x="307985" y="391413"/>
                </a:lnTo>
                <a:lnTo>
                  <a:pt x="347499" y="409651"/>
                </a:lnTo>
                <a:lnTo>
                  <a:pt x="363103" y="411048"/>
                </a:lnTo>
                <a:lnTo>
                  <a:pt x="367205" y="410603"/>
                </a:lnTo>
                <a:lnTo>
                  <a:pt x="401328" y="388148"/>
                </a:lnTo>
                <a:lnTo>
                  <a:pt x="356868" y="388148"/>
                </a:lnTo>
                <a:lnTo>
                  <a:pt x="346299" y="385837"/>
                </a:lnTo>
                <a:lnTo>
                  <a:pt x="302589" y="360286"/>
                </a:lnTo>
                <a:lnTo>
                  <a:pt x="270405" y="332439"/>
                </a:lnTo>
                <a:lnTo>
                  <a:pt x="255038" y="310565"/>
                </a:lnTo>
                <a:lnTo>
                  <a:pt x="248079" y="308775"/>
                </a:lnTo>
                <a:close/>
              </a:path>
              <a:path w="418464" h="411479">
                <a:moveTo>
                  <a:pt x="379668" y="157772"/>
                </a:moveTo>
                <a:lnTo>
                  <a:pt x="356118" y="157772"/>
                </a:lnTo>
                <a:lnTo>
                  <a:pt x="358379" y="165819"/>
                </a:lnTo>
                <a:lnTo>
                  <a:pt x="361369" y="175882"/>
                </a:lnTo>
                <a:lnTo>
                  <a:pt x="363724" y="183600"/>
                </a:lnTo>
                <a:lnTo>
                  <a:pt x="366735" y="193319"/>
                </a:lnTo>
                <a:lnTo>
                  <a:pt x="380194" y="238399"/>
                </a:lnTo>
                <a:lnTo>
                  <a:pt x="391606" y="287200"/>
                </a:lnTo>
                <a:lnTo>
                  <a:pt x="395672" y="332968"/>
                </a:lnTo>
                <a:lnTo>
                  <a:pt x="387093" y="368947"/>
                </a:lnTo>
                <a:lnTo>
                  <a:pt x="356868" y="388148"/>
                </a:lnTo>
                <a:lnTo>
                  <a:pt x="401328" y="388148"/>
                </a:lnTo>
                <a:lnTo>
                  <a:pt x="406715" y="380288"/>
                </a:lnTo>
                <a:lnTo>
                  <a:pt x="418022" y="338887"/>
                </a:lnTo>
                <a:lnTo>
                  <a:pt x="414949" y="289017"/>
                </a:lnTo>
                <a:lnTo>
                  <a:pt x="403177" y="236360"/>
                </a:lnTo>
                <a:lnTo>
                  <a:pt x="388388" y="186601"/>
                </a:lnTo>
                <a:lnTo>
                  <a:pt x="383712" y="171427"/>
                </a:lnTo>
                <a:lnTo>
                  <a:pt x="381199" y="163115"/>
                </a:lnTo>
                <a:lnTo>
                  <a:pt x="379668" y="157772"/>
                </a:lnTo>
                <a:close/>
              </a:path>
              <a:path w="418464" h="411479">
                <a:moveTo>
                  <a:pt x="272218" y="150329"/>
                </a:moveTo>
                <a:lnTo>
                  <a:pt x="238376" y="150329"/>
                </a:lnTo>
                <a:lnTo>
                  <a:pt x="248433" y="163221"/>
                </a:lnTo>
                <a:lnTo>
                  <a:pt x="261427" y="172978"/>
                </a:lnTo>
                <a:lnTo>
                  <a:pt x="276963" y="179313"/>
                </a:lnTo>
                <a:lnTo>
                  <a:pt x="294650" y="181940"/>
                </a:lnTo>
                <a:lnTo>
                  <a:pt x="296415" y="181990"/>
                </a:lnTo>
                <a:lnTo>
                  <a:pt x="313652" y="180507"/>
                </a:lnTo>
                <a:lnTo>
                  <a:pt x="329753" y="175739"/>
                </a:lnTo>
                <a:lnTo>
                  <a:pt x="344110" y="168042"/>
                </a:lnTo>
                <a:lnTo>
                  <a:pt x="356118" y="157772"/>
                </a:lnTo>
                <a:lnTo>
                  <a:pt x="379668" y="157772"/>
                </a:lnTo>
                <a:lnTo>
                  <a:pt x="379606" y="157556"/>
                </a:lnTo>
                <a:lnTo>
                  <a:pt x="295526" y="157556"/>
                </a:lnTo>
                <a:lnTo>
                  <a:pt x="287243" y="156597"/>
                </a:lnTo>
                <a:lnTo>
                  <a:pt x="276784" y="153319"/>
                </a:lnTo>
                <a:lnTo>
                  <a:pt x="272218" y="150329"/>
                </a:lnTo>
                <a:close/>
              </a:path>
              <a:path w="418464" h="411479">
                <a:moveTo>
                  <a:pt x="133568" y="143725"/>
                </a:moveTo>
                <a:lnTo>
                  <a:pt x="107172" y="143725"/>
                </a:lnTo>
                <a:lnTo>
                  <a:pt x="112285" y="154609"/>
                </a:lnTo>
                <a:lnTo>
                  <a:pt x="142224" y="178650"/>
                </a:lnTo>
                <a:lnTo>
                  <a:pt x="156436" y="180047"/>
                </a:lnTo>
                <a:lnTo>
                  <a:pt x="176045" y="177854"/>
                </a:lnTo>
                <a:lnTo>
                  <a:pt x="196591" y="171427"/>
                </a:lnTo>
                <a:lnTo>
                  <a:pt x="217545" y="161881"/>
                </a:lnTo>
                <a:lnTo>
                  <a:pt x="228543" y="155782"/>
                </a:lnTo>
                <a:lnTo>
                  <a:pt x="165546" y="155782"/>
                </a:lnTo>
                <a:lnTo>
                  <a:pt x="145006" y="154038"/>
                </a:lnTo>
                <a:lnTo>
                  <a:pt x="139545" y="150779"/>
                </a:lnTo>
                <a:lnTo>
                  <a:pt x="134919" y="145976"/>
                </a:lnTo>
                <a:lnTo>
                  <a:pt x="133568" y="143725"/>
                </a:lnTo>
                <a:close/>
              </a:path>
              <a:path w="418464" h="411479">
                <a:moveTo>
                  <a:pt x="100733" y="0"/>
                </a:moveTo>
                <a:lnTo>
                  <a:pt x="49581" y="22093"/>
                </a:lnTo>
                <a:lnTo>
                  <a:pt x="10906" y="69951"/>
                </a:lnTo>
                <a:lnTo>
                  <a:pt x="46" y="116998"/>
                </a:lnTo>
                <a:lnTo>
                  <a:pt x="0" y="118319"/>
                </a:lnTo>
                <a:lnTo>
                  <a:pt x="3241" y="139379"/>
                </a:lnTo>
                <a:lnTo>
                  <a:pt x="28024" y="169165"/>
                </a:lnTo>
                <a:lnTo>
                  <a:pt x="53756" y="173647"/>
                </a:lnTo>
                <a:lnTo>
                  <a:pt x="59446" y="173012"/>
                </a:lnTo>
                <a:lnTo>
                  <a:pt x="94968" y="153746"/>
                </a:lnTo>
                <a:lnTo>
                  <a:pt x="50562" y="151783"/>
                </a:lnTo>
                <a:lnTo>
                  <a:pt x="42023" y="151039"/>
                </a:lnTo>
                <a:lnTo>
                  <a:pt x="21832" y="115747"/>
                </a:lnTo>
                <a:lnTo>
                  <a:pt x="21794" y="115175"/>
                </a:lnTo>
                <a:lnTo>
                  <a:pt x="24164" y="97497"/>
                </a:lnTo>
                <a:lnTo>
                  <a:pt x="44187" y="57785"/>
                </a:lnTo>
                <a:lnTo>
                  <a:pt x="82182" y="27445"/>
                </a:lnTo>
                <a:lnTo>
                  <a:pt x="102689" y="21716"/>
                </a:lnTo>
                <a:lnTo>
                  <a:pt x="153566" y="21716"/>
                </a:lnTo>
                <a:lnTo>
                  <a:pt x="147109" y="14617"/>
                </a:lnTo>
                <a:lnTo>
                  <a:pt x="133231" y="5567"/>
                </a:lnTo>
                <a:lnTo>
                  <a:pt x="117656" y="638"/>
                </a:lnTo>
                <a:lnTo>
                  <a:pt x="100733" y="0"/>
                </a:lnTo>
                <a:close/>
              </a:path>
              <a:path w="418464" h="411479">
                <a:moveTo>
                  <a:pt x="383042" y="27635"/>
                </a:moveTo>
                <a:lnTo>
                  <a:pt x="374418" y="32384"/>
                </a:lnTo>
                <a:lnTo>
                  <a:pt x="370301" y="46695"/>
                </a:lnTo>
                <a:lnTo>
                  <a:pt x="360727" y="81177"/>
                </a:lnTo>
                <a:lnTo>
                  <a:pt x="356200" y="96942"/>
                </a:lnTo>
                <a:lnTo>
                  <a:pt x="351454" y="112378"/>
                </a:lnTo>
                <a:lnTo>
                  <a:pt x="346415" y="127190"/>
                </a:lnTo>
                <a:lnTo>
                  <a:pt x="346161" y="127876"/>
                </a:lnTo>
                <a:lnTo>
                  <a:pt x="345894" y="129273"/>
                </a:lnTo>
                <a:lnTo>
                  <a:pt x="345716" y="129603"/>
                </a:lnTo>
                <a:lnTo>
                  <a:pt x="345513" y="129895"/>
                </a:lnTo>
                <a:lnTo>
                  <a:pt x="345374" y="130251"/>
                </a:lnTo>
                <a:lnTo>
                  <a:pt x="337833" y="141645"/>
                </a:lnTo>
                <a:lnTo>
                  <a:pt x="326179" y="150442"/>
                </a:lnTo>
                <a:lnTo>
                  <a:pt x="311660" y="155970"/>
                </a:lnTo>
                <a:lnTo>
                  <a:pt x="295526" y="157556"/>
                </a:lnTo>
                <a:lnTo>
                  <a:pt x="379606" y="157556"/>
                </a:lnTo>
                <a:lnTo>
                  <a:pt x="378264" y="152868"/>
                </a:lnTo>
                <a:lnTo>
                  <a:pt x="375782" y="143205"/>
                </a:lnTo>
                <a:lnTo>
                  <a:pt x="375612" y="142481"/>
                </a:lnTo>
                <a:lnTo>
                  <a:pt x="375079" y="141376"/>
                </a:lnTo>
                <a:lnTo>
                  <a:pt x="374431" y="140347"/>
                </a:lnTo>
                <a:lnTo>
                  <a:pt x="374991" y="139379"/>
                </a:lnTo>
                <a:lnTo>
                  <a:pt x="375333" y="138696"/>
                </a:lnTo>
                <a:lnTo>
                  <a:pt x="390592" y="89887"/>
                </a:lnTo>
                <a:lnTo>
                  <a:pt x="399641" y="57162"/>
                </a:lnTo>
                <a:lnTo>
                  <a:pt x="404302" y="41020"/>
                </a:lnTo>
                <a:lnTo>
                  <a:pt x="399539" y="32397"/>
                </a:lnTo>
                <a:lnTo>
                  <a:pt x="383042" y="27635"/>
                </a:lnTo>
                <a:close/>
              </a:path>
              <a:path w="418464" h="411479">
                <a:moveTo>
                  <a:pt x="270494" y="13258"/>
                </a:moveTo>
                <a:lnTo>
                  <a:pt x="249011" y="54408"/>
                </a:lnTo>
                <a:lnTo>
                  <a:pt x="241347" y="91063"/>
                </a:lnTo>
                <a:lnTo>
                  <a:pt x="238075" y="106152"/>
                </a:lnTo>
                <a:lnTo>
                  <a:pt x="213100" y="137511"/>
                </a:lnTo>
                <a:lnTo>
                  <a:pt x="165546" y="155782"/>
                </a:lnTo>
                <a:lnTo>
                  <a:pt x="228543" y="155782"/>
                </a:lnTo>
                <a:lnTo>
                  <a:pt x="238376" y="150329"/>
                </a:lnTo>
                <a:lnTo>
                  <a:pt x="272218" y="150329"/>
                </a:lnTo>
                <a:lnTo>
                  <a:pt x="266215" y="146399"/>
                </a:lnTo>
                <a:lnTo>
                  <a:pt x="257604" y="134518"/>
                </a:lnTo>
                <a:lnTo>
                  <a:pt x="260053" y="126717"/>
                </a:lnTo>
                <a:lnTo>
                  <a:pt x="262793" y="115747"/>
                </a:lnTo>
                <a:lnTo>
                  <a:pt x="266032" y="101082"/>
                </a:lnTo>
                <a:lnTo>
                  <a:pt x="272843" y="68381"/>
                </a:lnTo>
                <a:lnTo>
                  <a:pt x="275936" y="54071"/>
                </a:lnTo>
                <a:lnTo>
                  <a:pt x="278810" y="41984"/>
                </a:lnTo>
                <a:lnTo>
                  <a:pt x="281023" y="34836"/>
                </a:lnTo>
                <a:lnTo>
                  <a:pt x="284591" y="28714"/>
                </a:lnTo>
                <a:lnTo>
                  <a:pt x="282674" y="20840"/>
                </a:lnTo>
                <a:lnTo>
                  <a:pt x="270494" y="13258"/>
                </a:lnTo>
                <a:close/>
              </a:path>
              <a:path w="418464" h="411479">
                <a:moveTo>
                  <a:pt x="153566" y="21716"/>
                </a:moveTo>
                <a:lnTo>
                  <a:pt x="102689" y="21716"/>
                </a:lnTo>
                <a:lnTo>
                  <a:pt x="111788" y="21803"/>
                </a:lnTo>
                <a:lnTo>
                  <a:pt x="120199" y="23741"/>
                </a:lnTo>
                <a:lnTo>
                  <a:pt x="127910" y="27505"/>
                </a:lnTo>
                <a:lnTo>
                  <a:pt x="134909" y="33070"/>
                </a:lnTo>
                <a:lnTo>
                  <a:pt x="131916" y="39989"/>
                </a:lnTo>
                <a:lnTo>
                  <a:pt x="128270" y="49644"/>
                </a:lnTo>
                <a:lnTo>
                  <a:pt x="123476" y="63206"/>
                </a:lnTo>
                <a:lnTo>
                  <a:pt x="113216" y="93071"/>
                </a:lnTo>
                <a:lnTo>
                  <a:pt x="108984" y="105197"/>
                </a:lnTo>
                <a:lnTo>
                  <a:pt x="105303" y="115273"/>
                </a:lnTo>
                <a:lnTo>
                  <a:pt x="102892" y="121005"/>
                </a:lnTo>
                <a:lnTo>
                  <a:pt x="96189" y="124854"/>
                </a:lnTo>
                <a:lnTo>
                  <a:pt x="90315" y="129025"/>
                </a:lnTo>
                <a:lnTo>
                  <a:pt x="85081" y="133339"/>
                </a:lnTo>
                <a:lnTo>
                  <a:pt x="80299" y="137617"/>
                </a:lnTo>
                <a:lnTo>
                  <a:pt x="68158" y="148653"/>
                </a:lnTo>
                <a:lnTo>
                  <a:pt x="60538" y="150406"/>
                </a:lnTo>
                <a:lnTo>
                  <a:pt x="50562" y="151783"/>
                </a:lnTo>
                <a:lnTo>
                  <a:pt x="97126" y="151783"/>
                </a:lnTo>
                <a:lnTo>
                  <a:pt x="102740" y="146710"/>
                </a:lnTo>
                <a:lnTo>
                  <a:pt x="107172" y="143725"/>
                </a:lnTo>
                <a:lnTo>
                  <a:pt x="133568" y="143725"/>
                </a:lnTo>
                <a:lnTo>
                  <a:pt x="131097" y="139607"/>
                </a:lnTo>
                <a:lnTo>
                  <a:pt x="128051" y="131648"/>
                </a:lnTo>
                <a:lnTo>
                  <a:pt x="130544" y="125687"/>
                </a:lnTo>
                <a:lnTo>
                  <a:pt x="133772" y="116998"/>
                </a:lnTo>
                <a:lnTo>
                  <a:pt x="137935" y="105166"/>
                </a:lnTo>
                <a:lnTo>
                  <a:pt x="147796" y="76449"/>
                </a:lnTo>
                <a:lnTo>
                  <a:pt x="152603" y="62703"/>
                </a:lnTo>
                <a:lnTo>
                  <a:pt x="156815" y="51228"/>
                </a:lnTo>
                <a:lnTo>
                  <a:pt x="159598" y="44716"/>
                </a:lnTo>
                <a:lnTo>
                  <a:pt x="161945" y="41020"/>
                </a:lnTo>
                <a:lnTo>
                  <a:pt x="162064" y="39758"/>
                </a:lnTo>
                <a:lnTo>
                  <a:pt x="162278" y="36487"/>
                </a:lnTo>
                <a:lnTo>
                  <a:pt x="160830" y="32626"/>
                </a:lnTo>
                <a:lnTo>
                  <a:pt x="160614" y="30873"/>
                </a:lnTo>
                <a:lnTo>
                  <a:pt x="160030" y="29159"/>
                </a:lnTo>
                <a:lnTo>
                  <a:pt x="158938" y="27622"/>
                </a:lnTo>
                <a:lnTo>
                  <a:pt x="153566" y="21716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4697" y="6700622"/>
            <a:ext cx="614045" cy="215265"/>
          </a:xfrm>
          <a:custGeom>
            <a:avLst/>
            <a:gdLst/>
            <a:ahLst/>
            <a:cxnLst/>
            <a:rect l="l" t="t" r="r" b="b"/>
            <a:pathLst>
              <a:path w="614045" h="215265">
                <a:moveTo>
                  <a:pt x="362388" y="164807"/>
                </a:moveTo>
                <a:lnTo>
                  <a:pt x="323710" y="164807"/>
                </a:lnTo>
                <a:lnTo>
                  <a:pt x="324167" y="165709"/>
                </a:lnTo>
                <a:lnTo>
                  <a:pt x="374480" y="204042"/>
                </a:lnTo>
                <a:lnTo>
                  <a:pt x="430136" y="215239"/>
                </a:lnTo>
                <a:lnTo>
                  <a:pt x="474924" y="211099"/>
                </a:lnTo>
                <a:lnTo>
                  <a:pt x="519474" y="199507"/>
                </a:lnTo>
                <a:lnTo>
                  <a:pt x="547288" y="189211"/>
                </a:lnTo>
                <a:lnTo>
                  <a:pt x="419260" y="189211"/>
                </a:lnTo>
                <a:lnTo>
                  <a:pt x="379388" y="178176"/>
                </a:lnTo>
                <a:lnTo>
                  <a:pt x="362388" y="164807"/>
                </a:lnTo>
                <a:close/>
              </a:path>
              <a:path w="614045" h="215265">
                <a:moveTo>
                  <a:pt x="20370" y="32715"/>
                </a:moveTo>
                <a:lnTo>
                  <a:pt x="2900" y="67122"/>
                </a:lnTo>
                <a:lnTo>
                  <a:pt x="265" y="110160"/>
                </a:lnTo>
                <a:lnTo>
                  <a:pt x="0" y="195313"/>
                </a:lnTo>
                <a:lnTo>
                  <a:pt x="5156" y="200469"/>
                </a:lnTo>
                <a:lnTo>
                  <a:pt x="18363" y="200469"/>
                </a:lnTo>
                <a:lnTo>
                  <a:pt x="23558" y="195148"/>
                </a:lnTo>
                <a:lnTo>
                  <a:pt x="23335" y="172593"/>
                </a:lnTo>
                <a:lnTo>
                  <a:pt x="23381" y="132716"/>
                </a:lnTo>
                <a:lnTo>
                  <a:pt x="23545" y="121856"/>
                </a:lnTo>
                <a:lnTo>
                  <a:pt x="23863" y="121678"/>
                </a:lnTo>
                <a:lnTo>
                  <a:pt x="24193" y="121551"/>
                </a:lnTo>
                <a:lnTo>
                  <a:pt x="24485" y="121348"/>
                </a:lnTo>
                <a:lnTo>
                  <a:pt x="32722" y="114536"/>
                </a:lnTo>
                <a:lnTo>
                  <a:pt x="40078" y="106206"/>
                </a:lnTo>
                <a:lnTo>
                  <a:pt x="46809" y="96920"/>
                </a:lnTo>
                <a:lnTo>
                  <a:pt x="54998" y="84480"/>
                </a:lnTo>
                <a:lnTo>
                  <a:pt x="25031" y="84480"/>
                </a:lnTo>
                <a:lnTo>
                  <a:pt x="26352" y="69227"/>
                </a:lnTo>
                <a:lnTo>
                  <a:pt x="27700" y="59656"/>
                </a:lnTo>
                <a:lnTo>
                  <a:pt x="28869" y="54474"/>
                </a:lnTo>
                <a:lnTo>
                  <a:pt x="29678" y="52349"/>
                </a:lnTo>
                <a:lnTo>
                  <a:pt x="33096" y="46863"/>
                </a:lnTo>
                <a:lnTo>
                  <a:pt x="31419" y="39598"/>
                </a:lnTo>
                <a:lnTo>
                  <a:pt x="20370" y="32715"/>
                </a:lnTo>
                <a:close/>
              </a:path>
              <a:path w="614045" h="215265">
                <a:moveTo>
                  <a:pt x="104784" y="60553"/>
                </a:moveTo>
                <a:lnTo>
                  <a:pt x="76936" y="60553"/>
                </a:lnTo>
                <a:lnTo>
                  <a:pt x="81964" y="69786"/>
                </a:lnTo>
                <a:lnTo>
                  <a:pt x="86175" y="86383"/>
                </a:lnTo>
                <a:lnTo>
                  <a:pt x="89495" y="105444"/>
                </a:lnTo>
                <a:lnTo>
                  <a:pt x="94840" y="142741"/>
                </a:lnTo>
                <a:lnTo>
                  <a:pt x="97961" y="160312"/>
                </a:lnTo>
                <a:lnTo>
                  <a:pt x="101907" y="175375"/>
                </a:lnTo>
                <a:lnTo>
                  <a:pt x="107124" y="187274"/>
                </a:lnTo>
                <a:lnTo>
                  <a:pt x="108330" y="191427"/>
                </a:lnTo>
                <a:lnTo>
                  <a:pt x="111569" y="194868"/>
                </a:lnTo>
                <a:lnTo>
                  <a:pt x="117093" y="196342"/>
                </a:lnTo>
                <a:lnTo>
                  <a:pt x="118110" y="196469"/>
                </a:lnTo>
                <a:lnTo>
                  <a:pt x="124853" y="196570"/>
                </a:lnTo>
                <a:lnTo>
                  <a:pt x="130111" y="192786"/>
                </a:lnTo>
                <a:lnTo>
                  <a:pt x="131648" y="187007"/>
                </a:lnTo>
                <a:lnTo>
                  <a:pt x="142610" y="158765"/>
                </a:lnTo>
                <a:lnTo>
                  <a:pt x="148532" y="145656"/>
                </a:lnTo>
                <a:lnTo>
                  <a:pt x="120624" y="145656"/>
                </a:lnTo>
                <a:lnTo>
                  <a:pt x="119584" y="139237"/>
                </a:lnTo>
                <a:lnTo>
                  <a:pt x="118610" y="132716"/>
                </a:lnTo>
                <a:lnTo>
                  <a:pt x="116814" y="119900"/>
                </a:lnTo>
                <a:lnTo>
                  <a:pt x="112090" y="88569"/>
                </a:lnTo>
                <a:lnTo>
                  <a:pt x="105424" y="61685"/>
                </a:lnTo>
                <a:lnTo>
                  <a:pt x="104784" y="60553"/>
                </a:lnTo>
                <a:close/>
              </a:path>
              <a:path w="614045" h="215265">
                <a:moveTo>
                  <a:pt x="600938" y="139369"/>
                </a:moveTo>
                <a:lnTo>
                  <a:pt x="549877" y="161327"/>
                </a:lnTo>
                <a:lnTo>
                  <a:pt x="506480" y="177111"/>
                </a:lnTo>
                <a:lnTo>
                  <a:pt x="462283" y="187631"/>
                </a:lnTo>
                <a:lnTo>
                  <a:pt x="419260" y="189211"/>
                </a:lnTo>
                <a:lnTo>
                  <a:pt x="547288" y="189211"/>
                </a:lnTo>
                <a:lnTo>
                  <a:pt x="561995" y="183767"/>
                </a:lnTo>
                <a:lnTo>
                  <a:pt x="600697" y="167182"/>
                </a:lnTo>
                <a:lnTo>
                  <a:pt x="611149" y="162598"/>
                </a:lnTo>
                <a:lnTo>
                  <a:pt x="614057" y="155117"/>
                </a:lnTo>
                <a:lnTo>
                  <a:pt x="608431" y="142278"/>
                </a:lnTo>
                <a:lnTo>
                  <a:pt x="600938" y="139369"/>
                </a:lnTo>
                <a:close/>
              </a:path>
              <a:path w="614045" h="215265">
                <a:moveTo>
                  <a:pt x="227074" y="50685"/>
                </a:moveTo>
                <a:lnTo>
                  <a:pt x="197751" y="50685"/>
                </a:lnTo>
                <a:lnTo>
                  <a:pt x="206050" y="62282"/>
                </a:lnTo>
                <a:lnTo>
                  <a:pt x="211507" y="85775"/>
                </a:lnTo>
                <a:lnTo>
                  <a:pt x="214794" y="113164"/>
                </a:lnTo>
                <a:lnTo>
                  <a:pt x="216585" y="136448"/>
                </a:lnTo>
                <a:lnTo>
                  <a:pt x="217981" y="155721"/>
                </a:lnTo>
                <a:lnTo>
                  <a:pt x="218835" y="164807"/>
                </a:lnTo>
                <a:lnTo>
                  <a:pt x="219786" y="172593"/>
                </a:lnTo>
                <a:lnTo>
                  <a:pt x="220484" y="177469"/>
                </a:lnTo>
                <a:lnTo>
                  <a:pt x="223888" y="181254"/>
                </a:lnTo>
                <a:lnTo>
                  <a:pt x="228231" y="182778"/>
                </a:lnTo>
                <a:lnTo>
                  <a:pt x="229641" y="183997"/>
                </a:lnTo>
                <a:lnTo>
                  <a:pt x="231317" y="184975"/>
                </a:lnTo>
                <a:lnTo>
                  <a:pt x="239775" y="187477"/>
                </a:lnTo>
                <a:lnTo>
                  <a:pt x="246202" y="188391"/>
                </a:lnTo>
                <a:lnTo>
                  <a:pt x="252501" y="188493"/>
                </a:lnTo>
                <a:lnTo>
                  <a:pt x="269857" y="186832"/>
                </a:lnTo>
                <a:lnTo>
                  <a:pt x="286497" y="182071"/>
                </a:lnTo>
                <a:lnTo>
                  <a:pt x="302490" y="175332"/>
                </a:lnTo>
                <a:lnTo>
                  <a:pt x="318661" y="167347"/>
                </a:lnTo>
                <a:lnTo>
                  <a:pt x="323710" y="164807"/>
                </a:lnTo>
                <a:lnTo>
                  <a:pt x="362388" y="164807"/>
                </a:lnTo>
                <a:lnTo>
                  <a:pt x="357631" y="161067"/>
                </a:lnTo>
                <a:lnTo>
                  <a:pt x="258952" y="161067"/>
                </a:lnTo>
                <a:lnTo>
                  <a:pt x="244005" y="160312"/>
                </a:lnTo>
                <a:lnTo>
                  <a:pt x="243454" y="154372"/>
                </a:lnTo>
                <a:lnTo>
                  <a:pt x="242950" y="148083"/>
                </a:lnTo>
                <a:lnTo>
                  <a:pt x="242011" y="134721"/>
                </a:lnTo>
                <a:lnTo>
                  <a:pt x="238840" y="96585"/>
                </a:lnTo>
                <a:lnTo>
                  <a:pt x="232450" y="61685"/>
                </a:lnTo>
                <a:lnTo>
                  <a:pt x="227074" y="50685"/>
                </a:lnTo>
                <a:close/>
              </a:path>
              <a:path w="614045" h="215265">
                <a:moveTo>
                  <a:pt x="363791" y="0"/>
                </a:moveTo>
                <a:lnTo>
                  <a:pt x="325440" y="33345"/>
                </a:lnTo>
                <a:lnTo>
                  <a:pt x="311298" y="69951"/>
                </a:lnTo>
                <a:lnTo>
                  <a:pt x="305900" y="120186"/>
                </a:lnTo>
                <a:lnTo>
                  <a:pt x="312280" y="140220"/>
                </a:lnTo>
                <a:lnTo>
                  <a:pt x="309930" y="141376"/>
                </a:lnTo>
                <a:lnTo>
                  <a:pt x="305307" y="143713"/>
                </a:lnTo>
                <a:lnTo>
                  <a:pt x="289532" y="151466"/>
                </a:lnTo>
                <a:lnTo>
                  <a:pt x="274104" y="157684"/>
                </a:lnTo>
                <a:lnTo>
                  <a:pt x="258952" y="161067"/>
                </a:lnTo>
                <a:lnTo>
                  <a:pt x="357631" y="161067"/>
                </a:lnTo>
                <a:lnTo>
                  <a:pt x="344639" y="150850"/>
                </a:lnTo>
                <a:lnTo>
                  <a:pt x="343306" y="149288"/>
                </a:lnTo>
                <a:lnTo>
                  <a:pt x="341642" y="148196"/>
                </a:lnTo>
                <a:lnTo>
                  <a:pt x="339877" y="147459"/>
                </a:lnTo>
                <a:lnTo>
                  <a:pt x="339788" y="146850"/>
                </a:lnTo>
                <a:lnTo>
                  <a:pt x="362033" y="125985"/>
                </a:lnTo>
                <a:lnTo>
                  <a:pt x="363526" y="123786"/>
                </a:lnTo>
                <a:lnTo>
                  <a:pt x="330987" y="123786"/>
                </a:lnTo>
                <a:lnTo>
                  <a:pt x="329616" y="113164"/>
                </a:lnTo>
                <a:lnTo>
                  <a:pt x="341083" y="56692"/>
                </a:lnTo>
                <a:lnTo>
                  <a:pt x="366064" y="24003"/>
                </a:lnTo>
                <a:lnTo>
                  <a:pt x="367652" y="23863"/>
                </a:lnTo>
                <a:lnTo>
                  <a:pt x="402192" y="23863"/>
                </a:lnTo>
                <a:lnTo>
                  <a:pt x="402285" y="21932"/>
                </a:lnTo>
                <a:lnTo>
                  <a:pt x="399328" y="14976"/>
                </a:lnTo>
                <a:lnTo>
                  <a:pt x="392820" y="7165"/>
                </a:lnTo>
                <a:lnTo>
                  <a:pt x="381421" y="1255"/>
                </a:lnTo>
                <a:lnTo>
                  <a:pt x="363791" y="0"/>
                </a:lnTo>
                <a:close/>
              </a:path>
              <a:path w="614045" h="215265">
                <a:moveTo>
                  <a:pt x="190931" y="24688"/>
                </a:moveTo>
                <a:lnTo>
                  <a:pt x="151633" y="78470"/>
                </a:lnTo>
                <a:lnTo>
                  <a:pt x="120624" y="145656"/>
                </a:lnTo>
                <a:lnTo>
                  <a:pt x="148532" y="145656"/>
                </a:lnTo>
                <a:lnTo>
                  <a:pt x="162028" y="115776"/>
                </a:lnTo>
                <a:lnTo>
                  <a:pt x="181809" y="74897"/>
                </a:lnTo>
                <a:lnTo>
                  <a:pt x="193865" y="52984"/>
                </a:lnTo>
                <a:lnTo>
                  <a:pt x="194513" y="52349"/>
                </a:lnTo>
                <a:lnTo>
                  <a:pt x="196380" y="51269"/>
                </a:lnTo>
                <a:lnTo>
                  <a:pt x="197751" y="50685"/>
                </a:lnTo>
                <a:lnTo>
                  <a:pt x="227074" y="50685"/>
                </a:lnTo>
                <a:lnTo>
                  <a:pt x="219865" y="35937"/>
                </a:lnTo>
                <a:lnTo>
                  <a:pt x="197992" y="25019"/>
                </a:lnTo>
                <a:lnTo>
                  <a:pt x="190931" y="24688"/>
                </a:lnTo>
                <a:close/>
              </a:path>
              <a:path w="614045" h="215265">
                <a:moveTo>
                  <a:pt x="402192" y="23863"/>
                </a:moveTo>
                <a:lnTo>
                  <a:pt x="367652" y="23863"/>
                </a:lnTo>
                <a:lnTo>
                  <a:pt x="377761" y="23939"/>
                </a:lnTo>
                <a:lnTo>
                  <a:pt x="379120" y="28638"/>
                </a:lnTo>
                <a:lnTo>
                  <a:pt x="376969" y="50380"/>
                </a:lnTo>
                <a:lnTo>
                  <a:pt x="364740" y="78470"/>
                </a:lnTo>
                <a:lnTo>
                  <a:pt x="347662" y="105444"/>
                </a:lnTo>
                <a:lnTo>
                  <a:pt x="330987" y="123786"/>
                </a:lnTo>
                <a:lnTo>
                  <a:pt x="363526" y="123786"/>
                </a:lnTo>
                <a:lnTo>
                  <a:pt x="384809" y="92449"/>
                </a:lnTo>
                <a:lnTo>
                  <a:pt x="400699" y="54885"/>
                </a:lnTo>
                <a:lnTo>
                  <a:pt x="402192" y="23863"/>
                </a:lnTo>
                <a:close/>
              </a:path>
              <a:path w="614045" h="215265">
                <a:moveTo>
                  <a:pt x="78041" y="35521"/>
                </a:moveTo>
                <a:lnTo>
                  <a:pt x="41195" y="60234"/>
                </a:lnTo>
                <a:lnTo>
                  <a:pt x="27457" y="80987"/>
                </a:lnTo>
                <a:lnTo>
                  <a:pt x="25031" y="84480"/>
                </a:lnTo>
                <a:lnTo>
                  <a:pt x="54998" y="84480"/>
                </a:lnTo>
                <a:lnTo>
                  <a:pt x="59134" y="78212"/>
                </a:lnTo>
                <a:lnTo>
                  <a:pt x="65185" y="69945"/>
                </a:lnTo>
                <a:lnTo>
                  <a:pt x="71270" y="63515"/>
                </a:lnTo>
                <a:lnTo>
                  <a:pt x="76936" y="60553"/>
                </a:lnTo>
                <a:lnTo>
                  <a:pt x="104784" y="60553"/>
                </a:lnTo>
                <a:lnTo>
                  <a:pt x="94760" y="42814"/>
                </a:lnTo>
                <a:lnTo>
                  <a:pt x="78041" y="35521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233" y="6665754"/>
            <a:ext cx="805180" cy="248920"/>
          </a:xfrm>
          <a:custGeom>
            <a:avLst/>
            <a:gdLst/>
            <a:ahLst/>
            <a:cxnLst/>
            <a:rect l="l" t="t" r="r" b="b"/>
            <a:pathLst>
              <a:path w="805180" h="248920">
                <a:moveTo>
                  <a:pt x="60431" y="46995"/>
                </a:moveTo>
                <a:lnTo>
                  <a:pt x="19870" y="75569"/>
                </a:lnTo>
                <a:lnTo>
                  <a:pt x="2052" y="137865"/>
                </a:lnTo>
                <a:lnTo>
                  <a:pt x="0" y="187650"/>
                </a:lnTo>
                <a:lnTo>
                  <a:pt x="4982" y="212760"/>
                </a:lnTo>
                <a:lnTo>
                  <a:pt x="42093" y="246848"/>
                </a:lnTo>
                <a:lnTo>
                  <a:pt x="55860" y="248753"/>
                </a:lnTo>
                <a:lnTo>
                  <a:pt x="71508" y="247225"/>
                </a:lnTo>
                <a:lnTo>
                  <a:pt x="88101" y="242038"/>
                </a:lnTo>
                <a:lnTo>
                  <a:pt x="104657" y="233009"/>
                </a:lnTo>
                <a:lnTo>
                  <a:pt x="112549" y="226377"/>
                </a:lnTo>
                <a:lnTo>
                  <a:pt x="57965" y="226377"/>
                </a:lnTo>
                <a:lnTo>
                  <a:pt x="48240" y="225347"/>
                </a:lnTo>
                <a:lnTo>
                  <a:pt x="34922" y="218504"/>
                </a:lnTo>
                <a:lnTo>
                  <a:pt x="26458" y="206313"/>
                </a:lnTo>
                <a:lnTo>
                  <a:pt x="22392" y="187650"/>
                </a:lnTo>
                <a:lnTo>
                  <a:pt x="22269" y="161390"/>
                </a:lnTo>
                <a:lnTo>
                  <a:pt x="25239" y="133988"/>
                </a:lnTo>
                <a:lnTo>
                  <a:pt x="39932" y="85495"/>
                </a:lnTo>
                <a:lnTo>
                  <a:pt x="56965" y="69023"/>
                </a:lnTo>
                <a:lnTo>
                  <a:pt x="85020" y="69023"/>
                </a:lnTo>
                <a:lnTo>
                  <a:pt x="85402" y="63968"/>
                </a:lnTo>
                <a:lnTo>
                  <a:pt x="85527" y="61759"/>
                </a:lnTo>
                <a:lnTo>
                  <a:pt x="95246" y="48068"/>
                </a:lnTo>
                <a:lnTo>
                  <a:pt x="69919" y="48068"/>
                </a:lnTo>
                <a:lnTo>
                  <a:pt x="60431" y="46995"/>
                </a:lnTo>
                <a:close/>
              </a:path>
              <a:path w="805180" h="248920">
                <a:moveTo>
                  <a:pt x="259949" y="85660"/>
                </a:moveTo>
                <a:lnTo>
                  <a:pt x="229622" y="85660"/>
                </a:lnTo>
                <a:lnTo>
                  <a:pt x="232619" y="86155"/>
                </a:lnTo>
                <a:lnTo>
                  <a:pt x="234549" y="87438"/>
                </a:lnTo>
                <a:lnTo>
                  <a:pt x="247643" y="129246"/>
                </a:lnTo>
                <a:lnTo>
                  <a:pt x="247726" y="133988"/>
                </a:lnTo>
                <a:lnTo>
                  <a:pt x="247172" y="152700"/>
                </a:lnTo>
                <a:lnTo>
                  <a:pt x="247050" y="161390"/>
                </a:lnTo>
                <a:lnTo>
                  <a:pt x="249107" y="218153"/>
                </a:lnTo>
                <a:lnTo>
                  <a:pt x="264470" y="245731"/>
                </a:lnTo>
                <a:lnTo>
                  <a:pt x="271900" y="245210"/>
                </a:lnTo>
                <a:lnTo>
                  <a:pt x="277513" y="238759"/>
                </a:lnTo>
                <a:lnTo>
                  <a:pt x="276951" y="230618"/>
                </a:lnTo>
                <a:lnTo>
                  <a:pt x="275367" y="203848"/>
                </a:lnTo>
                <a:lnTo>
                  <a:pt x="274266" y="174948"/>
                </a:lnTo>
                <a:lnTo>
                  <a:pt x="274148" y="165485"/>
                </a:lnTo>
                <a:lnTo>
                  <a:pt x="274178" y="143940"/>
                </a:lnTo>
                <a:lnTo>
                  <a:pt x="275532" y="126821"/>
                </a:lnTo>
                <a:lnTo>
                  <a:pt x="275850" y="126008"/>
                </a:lnTo>
                <a:lnTo>
                  <a:pt x="276116" y="125170"/>
                </a:lnTo>
                <a:lnTo>
                  <a:pt x="276231" y="124268"/>
                </a:lnTo>
                <a:lnTo>
                  <a:pt x="283079" y="102351"/>
                </a:lnTo>
                <a:lnTo>
                  <a:pt x="287405" y="93813"/>
                </a:lnTo>
                <a:lnTo>
                  <a:pt x="262921" y="93813"/>
                </a:lnTo>
                <a:lnTo>
                  <a:pt x="260064" y="85863"/>
                </a:lnTo>
                <a:lnTo>
                  <a:pt x="259949" y="85660"/>
                </a:lnTo>
                <a:close/>
              </a:path>
              <a:path w="805180" h="248920">
                <a:moveTo>
                  <a:pt x="645950" y="214451"/>
                </a:moveTo>
                <a:lnTo>
                  <a:pt x="590378" y="214451"/>
                </a:lnTo>
                <a:lnTo>
                  <a:pt x="611023" y="227061"/>
                </a:lnTo>
                <a:lnTo>
                  <a:pt x="632685" y="235412"/>
                </a:lnTo>
                <a:lnTo>
                  <a:pt x="655018" y="240115"/>
                </a:lnTo>
                <a:lnTo>
                  <a:pt x="677678" y="241781"/>
                </a:lnTo>
                <a:lnTo>
                  <a:pt x="702598" y="240844"/>
                </a:lnTo>
                <a:lnTo>
                  <a:pt x="727025" y="237825"/>
                </a:lnTo>
                <a:lnTo>
                  <a:pt x="750492" y="233559"/>
                </a:lnTo>
                <a:lnTo>
                  <a:pt x="787456" y="225614"/>
                </a:lnTo>
                <a:lnTo>
                  <a:pt x="800614" y="223049"/>
                </a:lnTo>
                <a:lnTo>
                  <a:pt x="803921" y="218153"/>
                </a:lnTo>
                <a:lnTo>
                  <a:pt x="686680" y="218153"/>
                </a:lnTo>
                <a:lnTo>
                  <a:pt x="646002" y="214473"/>
                </a:lnTo>
                <a:close/>
              </a:path>
              <a:path w="805180" h="248920">
                <a:moveTo>
                  <a:pt x="464535" y="88251"/>
                </a:moveTo>
                <a:lnTo>
                  <a:pt x="437622" y="88251"/>
                </a:lnTo>
                <a:lnTo>
                  <a:pt x="441915" y="96722"/>
                </a:lnTo>
                <a:lnTo>
                  <a:pt x="444036" y="101726"/>
                </a:lnTo>
                <a:lnTo>
                  <a:pt x="447150" y="110030"/>
                </a:lnTo>
                <a:lnTo>
                  <a:pt x="450044" y="119526"/>
                </a:lnTo>
                <a:lnTo>
                  <a:pt x="452817" y="129920"/>
                </a:lnTo>
                <a:lnTo>
                  <a:pt x="455567" y="140918"/>
                </a:lnTo>
                <a:lnTo>
                  <a:pt x="463257" y="170067"/>
                </a:lnTo>
                <a:lnTo>
                  <a:pt x="487957" y="220749"/>
                </a:lnTo>
                <a:lnTo>
                  <a:pt x="527399" y="239152"/>
                </a:lnTo>
                <a:lnTo>
                  <a:pt x="540940" y="237900"/>
                </a:lnTo>
                <a:lnTo>
                  <a:pt x="587990" y="216597"/>
                </a:lnTo>
                <a:lnTo>
                  <a:pt x="590370" y="214460"/>
                </a:lnTo>
                <a:lnTo>
                  <a:pt x="528149" y="214451"/>
                </a:lnTo>
                <a:lnTo>
                  <a:pt x="517874" y="212635"/>
                </a:lnTo>
                <a:lnTo>
                  <a:pt x="493755" y="182907"/>
                </a:lnTo>
                <a:lnTo>
                  <a:pt x="479389" y="134566"/>
                </a:lnTo>
                <a:lnTo>
                  <a:pt x="476550" y="123243"/>
                </a:lnTo>
                <a:lnTo>
                  <a:pt x="473539" y="112036"/>
                </a:lnTo>
                <a:lnTo>
                  <a:pt x="470313" y="101570"/>
                </a:lnTo>
                <a:lnTo>
                  <a:pt x="466718" y="92048"/>
                </a:lnTo>
                <a:lnTo>
                  <a:pt x="464535" y="88251"/>
                </a:lnTo>
                <a:close/>
              </a:path>
              <a:path w="805180" h="248920">
                <a:moveTo>
                  <a:pt x="353113" y="47331"/>
                </a:moveTo>
                <a:lnTo>
                  <a:pt x="322598" y="47331"/>
                </a:lnTo>
                <a:lnTo>
                  <a:pt x="323043" y="47370"/>
                </a:lnTo>
                <a:lnTo>
                  <a:pt x="333982" y="57831"/>
                </a:lnTo>
                <a:lnTo>
                  <a:pt x="348103" y="81105"/>
                </a:lnTo>
                <a:lnTo>
                  <a:pt x="361048" y="111340"/>
                </a:lnTo>
                <a:lnTo>
                  <a:pt x="368458" y="142683"/>
                </a:lnTo>
                <a:lnTo>
                  <a:pt x="368598" y="143940"/>
                </a:lnTo>
                <a:lnTo>
                  <a:pt x="368966" y="145121"/>
                </a:lnTo>
                <a:lnTo>
                  <a:pt x="369474" y="146214"/>
                </a:lnTo>
                <a:lnTo>
                  <a:pt x="370540" y="167940"/>
                </a:lnTo>
                <a:lnTo>
                  <a:pt x="372681" y="191964"/>
                </a:lnTo>
                <a:lnTo>
                  <a:pt x="377648" y="233209"/>
                </a:lnTo>
                <a:lnTo>
                  <a:pt x="382961" y="237946"/>
                </a:lnTo>
                <a:lnTo>
                  <a:pt x="391001" y="237933"/>
                </a:lnTo>
                <a:lnTo>
                  <a:pt x="397897" y="236968"/>
                </a:lnTo>
                <a:lnTo>
                  <a:pt x="402697" y="230618"/>
                </a:lnTo>
                <a:lnTo>
                  <a:pt x="401661" y="223049"/>
                </a:lnTo>
                <a:lnTo>
                  <a:pt x="399295" y="204062"/>
                </a:lnTo>
                <a:lnTo>
                  <a:pt x="396741" y="179327"/>
                </a:lnTo>
                <a:lnTo>
                  <a:pt x="394976" y="155690"/>
                </a:lnTo>
                <a:lnTo>
                  <a:pt x="394859" y="145121"/>
                </a:lnTo>
                <a:lnTo>
                  <a:pt x="394734" y="136435"/>
                </a:lnTo>
                <a:lnTo>
                  <a:pt x="402833" y="118049"/>
                </a:lnTo>
                <a:lnTo>
                  <a:pt x="411659" y="104913"/>
                </a:lnTo>
                <a:lnTo>
                  <a:pt x="382072" y="104913"/>
                </a:lnTo>
                <a:lnTo>
                  <a:pt x="371184" y="77657"/>
                </a:lnTo>
                <a:lnTo>
                  <a:pt x="357460" y="52621"/>
                </a:lnTo>
                <a:lnTo>
                  <a:pt x="353113" y="47331"/>
                </a:lnTo>
                <a:close/>
              </a:path>
              <a:path w="805180" h="248920">
                <a:moveTo>
                  <a:pt x="85020" y="69023"/>
                </a:moveTo>
                <a:lnTo>
                  <a:pt x="56965" y="69023"/>
                </a:lnTo>
                <a:lnTo>
                  <a:pt x="61728" y="69353"/>
                </a:lnTo>
                <a:lnTo>
                  <a:pt x="59501" y="101726"/>
                </a:lnTo>
                <a:lnTo>
                  <a:pt x="59382" y="105907"/>
                </a:lnTo>
                <a:lnTo>
                  <a:pt x="62318" y="142102"/>
                </a:lnTo>
                <a:lnTo>
                  <a:pt x="74118" y="178267"/>
                </a:lnTo>
                <a:lnTo>
                  <a:pt x="97999" y="210222"/>
                </a:lnTo>
                <a:lnTo>
                  <a:pt x="84073" y="219322"/>
                </a:lnTo>
                <a:lnTo>
                  <a:pt x="70319" y="224538"/>
                </a:lnTo>
                <a:lnTo>
                  <a:pt x="57965" y="226377"/>
                </a:lnTo>
                <a:lnTo>
                  <a:pt x="112549" y="226377"/>
                </a:lnTo>
                <a:lnTo>
                  <a:pt x="120198" y="219950"/>
                </a:lnTo>
                <a:lnTo>
                  <a:pt x="153369" y="201826"/>
                </a:lnTo>
                <a:lnTo>
                  <a:pt x="159097" y="196264"/>
                </a:lnTo>
                <a:lnTo>
                  <a:pt x="116503" y="196264"/>
                </a:lnTo>
                <a:lnTo>
                  <a:pt x="97498" y="173572"/>
                </a:lnTo>
                <a:lnTo>
                  <a:pt x="86081" y="144086"/>
                </a:lnTo>
                <a:lnTo>
                  <a:pt x="82146" y="107479"/>
                </a:lnTo>
                <a:lnTo>
                  <a:pt x="82229" y="105907"/>
                </a:lnTo>
                <a:lnTo>
                  <a:pt x="85020" y="69023"/>
                </a:lnTo>
                <a:close/>
              </a:path>
              <a:path w="805180" h="248920">
                <a:moveTo>
                  <a:pt x="796118" y="199909"/>
                </a:moveTo>
                <a:lnTo>
                  <a:pt x="782694" y="202513"/>
                </a:lnTo>
                <a:lnTo>
                  <a:pt x="767505" y="205815"/>
                </a:lnTo>
                <a:lnTo>
                  <a:pt x="727975" y="213774"/>
                </a:lnTo>
                <a:lnTo>
                  <a:pt x="686680" y="218153"/>
                </a:lnTo>
                <a:lnTo>
                  <a:pt x="803921" y="218153"/>
                </a:lnTo>
                <a:lnTo>
                  <a:pt x="804792" y="216864"/>
                </a:lnTo>
                <a:lnTo>
                  <a:pt x="802303" y="204062"/>
                </a:lnTo>
                <a:lnTo>
                  <a:pt x="796118" y="199909"/>
                </a:lnTo>
                <a:close/>
              </a:path>
              <a:path w="805180" h="248920">
                <a:moveTo>
                  <a:pt x="623195" y="62132"/>
                </a:moveTo>
                <a:lnTo>
                  <a:pt x="578072" y="93877"/>
                </a:lnTo>
                <a:lnTo>
                  <a:pt x="557694" y="147553"/>
                </a:lnTo>
                <a:lnTo>
                  <a:pt x="558835" y="174948"/>
                </a:lnTo>
                <a:lnTo>
                  <a:pt x="570286" y="197979"/>
                </a:lnTo>
                <a:lnTo>
                  <a:pt x="570401" y="198119"/>
                </a:lnTo>
                <a:lnTo>
                  <a:pt x="570680" y="198360"/>
                </a:lnTo>
                <a:lnTo>
                  <a:pt x="554658" y="207286"/>
                </a:lnTo>
                <a:lnTo>
                  <a:pt x="540481" y="212665"/>
                </a:lnTo>
                <a:lnTo>
                  <a:pt x="528202" y="214460"/>
                </a:lnTo>
                <a:lnTo>
                  <a:pt x="590378" y="214451"/>
                </a:lnTo>
                <a:lnTo>
                  <a:pt x="645950" y="214451"/>
                </a:lnTo>
                <a:lnTo>
                  <a:pt x="608323" y="198258"/>
                </a:lnTo>
                <a:lnTo>
                  <a:pt x="623640" y="182688"/>
                </a:lnTo>
                <a:lnTo>
                  <a:pt x="588968" y="182688"/>
                </a:lnTo>
                <a:lnTo>
                  <a:pt x="588816" y="182472"/>
                </a:lnTo>
                <a:lnTo>
                  <a:pt x="588460" y="182066"/>
                </a:lnTo>
                <a:lnTo>
                  <a:pt x="581895" y="167004"/>
                </a:lnTo>
                <a:lnTo>
                  <a:pt x="582134" y="147553"/>
                </a:lnTo>
                <a:lnTo>
                  <a:pt x="587933" y="126712"/>
                </a:lnTo>
                <a:lnTo>
                  <a:pt x="611258" y="92678"/>
                </a:lnTo>
                <a:lnTo>
                  <a:pt x="626420" y="86193"/>
                </a:lnTo>
                <a:lnTo>
                  <a:pt x="661544" y="86193"/>
                </a:lnTo>
                <a:lnTo>
                  <a:pt x="661056" y="84378"/>
                </a:lnTo>
                <a:lnTo>
                  <a:pt x="655889" y="75819"/>
                </a:lnTo>
                <a:lnTo>
                  <a:pt x="648412" y="69023"/>
                </a:lnTo>
                <a:lnTo>
                  <a:pt x="638841" y="64210"/>
                </a:lnTo>
                <a:lnTo>
                  <a:pt x="623195" y="62132"/>
                </a:lnTo>
                <a:close/>
              </a:path>
              <a:path w="805180" h="248920">
                <a:moveTo>
                  <a:pt x="204043" y="19637"/>
                </a:moveTo>
                <a:lnTo>
                  <a:pt x="139625" y="19637"/>
                </a:lnTo>
                <a:lnTo>
                  <a:pt x="163277" y="21614"/>
                </a:lnTo>
                <a:lnTo>
                  <a:pt x="182294" y="28438"/>
                </a:lnTo>
                <a:lnTo>
                  <a:pt x="196716" y="39105"/>
                </a:lnTo>
                <a:lnTo>
                  <a:pt x="206204" y="53225"/>
                </a:lnTo>
                <a:lnTo>
                  <a:pt x="210419" y="70407"/>
                </a:lnTo>
                <a:lnTo>
                  <a:pt x="209924" y="71373"/>
                </a:lnTo>
                <a:lnTo>
                  <a:pt x="209733" y="71893"/>
                </a:lnTo>
                <a:lnTo>
                  <a:pt x="191066" y="116912"/>
                </a:lnTo>
                <a:lnTo>
                  <a:pt x="169252" y="152700"/>
                </a:lnTo>
                <a:lnTo>
                  <a:pt x="144372" y="179178"/>
                </a:lnTo>
                <a:lnTo>
                  <a:pt x="116503" y="196264"/>
                </a:lnTo>
                <a:lnTo>
                  <a:pt x="159097" y="196264"/>
                </a:lnTo>
                <a:lnTo>
                  <a:pt x="182721" y="173327"/>
                </a:lnTo>
                <a:lnTo>
                  <a:pt x="208167" y="134566"/>
                </a:lnTo>
                <a:lnTo>
                  <a:pt x="229622" y="85660"/>
                </a:lnTo>
                <a:lnTo>
                  <a:pt x="259949" y="85660"/>
                </a:lnTo>
                <a:lnTo>
                  <a:pt x="255771" y="78243"/>
                </a:lnTo>
                <a:lnTo>
                  <a:pt x="243782" y="68159"/>
                </a:lnTo>
                <a:lnTo>
                  <a:pt x="237343" y="65569"/>
                </a:lnTo>
                <a:lnTo>
                  <a:pt x="230231" y="64946"/>
                </a:lnTo>
                <a:lnTo>
                  <a:pt x="223667" y="42908"/>
                </a:lnTo>
                <a:lnTo>
                  <a:pt x="210641" y="24525"/>
                </a:lnTo>
                <a:lnTo>
                  <a:pt x="204043" y="19637"/>
                </a:lnTo>
                <a:close/>
              </a:path>
              <a:path w="805180" h="248920">
                <a:moveTo>
                  <a:pt x="661544" y="86193"/>
                </a:moveTo>
                <a:lnTo>
                  <a:pt x="626420" y="86193"/>
                </a:lnTo>
                <a:lnTo>
                  <a:pt x="627881" y="86219"/>
                </a:lnTo>
                <a:lnTo>
                  <a:pt x="629316" y="86460"/>
                </a:lnTo>
                <a:lnTo>
                  <a:pt x="636441" y="89013"/>
                </a:lnTo>
                <a:lnTo>
                  <a:pt x="639082" y="92124"/>
                </a:lnTo>
                <a:lnTo>
                  <a:pt x="639832" y="97725"/>
                </a:lnTo>
                <a:lnTo>
                  <a:pt x="636504" y="118092"/>
                </a:lnTo>
                <a:lnTo>
                  <a:pt x="624473" y="142316"/>
                </a:lnTo>
                <a:lnTo>
                  <a:pt x="607404" y="165485"/>
                </a:lnTo>
                <a:lnTo>
                  <a:pt x="588968" y="182688"/>
                </a:lnTo>
                <a:lnTo>
                  <a:pt x="623640" y="182688"/>
                </a:lnTo>
                <a:lnTo>
                  <a:pt x="629008" y="177231"/>
                </a:lnTo>
                <a:lnTo>
                  <a:pt x="647817" y="150211"/>
                </a:lnTo>
                <a:lnTo>
                  <a:pt x="660744" y="121281"/>
                </a:lnTo>
                <a:lnTo>
                  <a:pt x="663784" y="94525"/>
                </a:lnTo>
                <a:lnTo>
                  <a:pt x="661544" y="86193"/>
                </a:lnTo>
                <a:close/>
              </a:path>
              <a:path w="805180" h="248920">
                <a:moveTo>
                  <a:pt x="431260" y="63968"/>
                </a:moveTo>
                <a:lnTo>
                  <a:pt x="416686" y="67878"/>
                </a:lnTo>
                <a:lnTo>
                  <a:pt x="403404" y="77178"/>
                </a:lnTo>
                <a:lnTo>
                  <a:pt x="391753" y="90109"/>
                </a:lnTo>
                <a:lnTo>
                  <a:pt x="382072" y="104913"/>
                </a:lnTo>
                <a:lnTo>
                  <a:pt x="411659" y="104913"/>
                </a:lnTo>
                <a:lnTo>
                  <a:pt x="413000" y="102918"/>
                </a:lnTo>
                <a:lnTo>
                  <a:pt x="423420" y="92584"/>
                </a:lnTo>
                <a:lnTo>
                  <a:pt x="432276" y="88594"/>
                </a:lnTo>
                <a:lnTo>
                  <a:pt x="437622" y="88251"/>
                </a:lnTo>
                <a:lnTo>
                  <a:pt x="464535" y="88251"/>
                </a:lnTo>
                <a:lnTo>
                  <a:pt x="458336" y="77468"/>
                </a:lnTo>
                <a:lnTo>
                  <a:pt x="449098" y="68831"/>
                </a:lnTo>
                <a:lnTo>
                  <a:pt x="439806" y="64782"/>
                </a:lnTo>
                <a:lnTo>
                  <a:pt x="431260" y="63968"/>
                </a:lnTo>
                <a:close/>
              </a:path>
              <a:path w="805180" h="248920">
                <a:moveTo>
                  <a:pt x="325989" y="25322"/>
                </a:moveTo>
                <a:lnTo>
                  <a:pt x="307125" y="30338"/>
                </a:lnTo>
                <a:lnTo>
                  <a:pt x="289631" y="46842"/>
                </a:lnTo>
                <a:lnTo>
                  <a:pt x="274549" y="69710"/>
                </a:lnTo>
                <a:lnTo>
                  <a:pt x="262921" y="93813"/>
                </a:lnTo>
                <a:lnTo>
                  <a:pt x="287405" y="93813"/>
                </a:lnTo>
                <a:lnTo>
                  <a:pt x="295947" y="76956"/>
                </a:lnTo>
                <a:lnTo>
                  <a:pt x="310549" y="55983"/>
                </a:lnTo>
                <a:lnTo>
                  <a:pt x="322598" y="47331"/>
                </a:lnTo>
                <a:lnTo>
                  <a:pt x="353113" y="47331"/>
                </a:lnTo>
                <a:lnTo>
                  <a:pt x="342021" y="33833"/>
                </a:lnTo>
                <a:lnTo>
                  <a:pt x="325989" y="25322"/>
                </a:lnTo>
                <a:close/>
              </a:path>
              <a:path w="805180" h="248920">
                <a:moveTo>
                  <a:pt x="132248" y="0"/>
                </a:moveTo>
                <a:lnTo>
                  <a:pt x="105006" y="9928"/>
                </a:lnTo>
                <a:lnTo>
                  <a:pt x="84674" y="27351"/>
                </a:lnTo>
                <a:lnTo>
                  <a:pt x="69919" y="48068"/>
                </a:lnTo>
                <a:lnTo>
                  <a:pt x="95246" y="48068"/>
                </a:lnTo>
                <a:lnTo>
                  <a:pt x="101442" y="39339"/>
                </a:lnTo>
                <a:lnTo>
                  <a:pt x="119244" y="25422"/>
                </a:lnTo>
                <a:lnTo>
                  <a:pt x="139625" y="19637"/>
                </a:lnTo>
                <a:lnTo>
                  <a:pt x="204043" y="19637"/>
                </a:lnTo>
                <a:lnTo>
                  <a:pt x="191787" y="10557"/>
                </a:lnTo>
                <a:lnTo>
                  <a:pt x="167735" y="1764"/>
                </a:lnTo>
                <a:lnTo>
                  <a:pt x="132248" y="0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7796" y="6447642"/>
            <a:ext cx="330200" cy="692785"/>
          </a:xfrm>
          <a:custGeom>
            <a:avLst/>
            <a:gdLst/>
            <a:ahLst/>
            <a:cxnLst/>
            <a:rect l="l" t="t" r="r" b="b"/>
            <a:pathLst>
              <a:path w="330200" h="692784">
                <a:moveTo>
                  <a:pt x="130387" y="440067"/>
                </a:moveTo>
                <a:lnTo>
                  <a:pt x="107137" y="440067"/>
                </a:lnTo>
                <a:lnTo>
                  <a:pt x="108491" y="452400"/>
                </a:lnTo>
                <a:lnTo>
                  <a:pt x="114498" y="508988"/>
                </a:lnTo>
                <a:lnTo>
                  <a:pt x="119175" y="550154"/>
                </a:lnTo>
                <a:lnTo>
                  <a:pt x="125361" y="589991"/>
                </a:lnTo>
                <a:lnTo>
                  <a:pt x="129660" y="616147"/>
                </a:lnTo>
                <a:lnTo>
                  <a:pt x="131964" y="639278"/>
                </a:lnTo>
                <a:lnTo>
                  <a:pt x="130657" y="658765"/>
                </a:lnTo>
                <a:lnTo>
                  <a:pt x="124079" y="673544"/>
                </a:lnTo>
                <a:lnTo>
                  <a:pt x="120065" y="678522"/>
                </a:lnTo>
                <a:lnTo>
                  <a:pt x="120853" y="685800"/>
                </a:lnTo>
                <a:lnTo>
                  <a:pt x="127914" y="691476"/>
                </a:lnTo>
                <a:lnTo>
                  <a:pt x="130403" y="692327"/>
                </a:lnTo>
                <a:lnTo>
                  <a:pt x="136334" y="692416"/>
                </a:lnTo>
                <a:lnTo>
                  <a:pt x="139750" y="690943"/>
                </a:lnTo>
                <a:lnTo>
                  <a:pt x="142074" y="688047"/>
                </a:lnTo>
                <a:lnTo>
                  <a:pt x="152305" y="667722"/>
                </a:lnTo>
                <a:lnTo>
                  <a:pt x="155174" y="643567"/>
                </a:lnTo>
                <a:lnTo>
                  <a:pt x="152997" y="616035"/>
                </a:lnTo>
                <a:lnTo>
                  <a:pt x="148158" y="586028"/>
                </a:lnTo>
                <a:lnTo>
                  <a:pt x="145389" y="570153"/>
                </a:lnTo>
                <a:lnTo>
                  <a:pt x="144132" y="562025"/>
                </a:lnTo>
                <a:lnTo>
                  <a:pt x="142078" y="546996"/>
                </a:lnTo>
                <a:lnTo>
                  <a:pt x="139706" y="526821"/>
                </a:lnTo>
                <a:lnTo>
                  <a:pt x="137465" y="506345"/>
                </a:lnTo>
                <a:lnTo>
                  <a:pt x="131659" y="451675"/>
                </a:lnTo>
                <a:lnTo>
                  <a:pt x="130387" y="440067"/>
                </a:lnTo>
                <a:close/>
              </a:path>
              <a:path w="330200" h="692784">
                <a:moveTo>
                  <a:pt x="97320" y="0"/>
                </a:moveTo>
                <a:lnTo>
                  <a:pt x="69114" y="44662"/>
                </a:lnTo>
                <a:lnTo>
                  <a:pt x="67650" y="86258"/>
                </a:lnTo>
                <a:lnTo>
                  <a:pt x="69380" y="128206"/>
                </a:lnTo>
                <a:lnTo>
                  <a:pt x="70308" y="143840"/>
                </a:lnTo>
                <a:lnTo>
                  <a:pt x="70345" y="148894"/>
                </a:lnTo>
                <a:lnTo>
                  <a:pt x="71786" y="206812"/>
                </a:lnTo>
                <a:lnTo>
                  <a:pt x="75944" y="258116"/>
                </a:lnTo>
                <a:lnTo>
                  <a:pt x="82852" y="303126"/>
                </a:lnTo>
                <a:lnTo>
                  <a:pt x="92544" y="342163"/>
                </a:lnTo>
                <a:lnTo>
                  <a:pt x="92278" y="344106"/>
                </a:lnTo>
                <a:lnTo>
                  <a:pt x="92443" y="346125"/>
                </a:lnTo>
                <a:lnTo>
                  <a:pt x="93230" y="348068"/>
                </a:lnTo>
                <a:lnTo>
                  <a:pt x="95721" y="357092"/>
                </a:lnTo>
                <a:lnTo>
                  <a:pt x="95824" y="357557"/>
                </a:lnTo>
                <a:lnTo>
                  <a:pt x="98453" y="371938"/>
                </a:lnTo>
                <a:lnTo>
                  <a:pt x="101203" y="390759"/>
                </a:lnTo>
                <a:lnTo>
                  <a:pt x="103962" y="412496"/>
                </a:lnTo>
                <a:lnTo>
                  <a:pt x="101498" y="415188"/>
                </a:lnTo>
                <a:lnTo>
                  <a:pt x="100495" y="419087"/>
                </a:lnTo>
                <a:lnTo>
                  <a:pt x="101765" y="422795"/>
                </a:lnTo>
                <a:lnTo>
                  <a:pt x="101866" y="422998"/>
                </a:lnTo>
                <a:lnTo>
                  <a:pt x="80643" y="432601"/>
                </a:lnTo>
                <a:lnTo>
                  <a:pt x="59039" y="447530"/>
                </a:lnTo>
                <a:lnTo>
                  <a:pt x="38458" y="465595"/>
                </a:lnTo>
                <a:lnTo>
                  <a:pt x="20307" y="484606"/>
                </a:lnTo>
                <a:lnTo>
                  <a:pt x="18948" y="486156"/>
                </a:lnTo>
                <a:lnTo>
                  <a:pt x="16433" y="488937"/>
                </a:lnTo>
                <a:lnTo>
                  <a:pt x="10031" y="496314"/>
                </a:lnTo>
                <a:lnTo>
                  <a:pt x="4830" y="504212"/>
                </a:lnTo>
                <a:lnTo>
                  <a:pt x="1322" y="513943"/>
                </a:lnTo>
                <a:lnTo>
                  <a:pt x="0" y="526821"/>
                </a:lnTo>
                <a:lnTo>
                  <a:pt x="87" y="531850"/>
                </a:lnTo>
                <a:lnTo>
                  <a:pt x="3924" y="535736"/>
                </a:lnTo>
                <a:lnTo>
                  <a:pt x="13855" y="535838"/>
                </a:lnTo>
                <a:lnTo>
                  <a:pt x="17868" y="531850"/>
                </a:lnTo>
                <a:lnTo>
                  <a:pt x="17901" y="526821"/>
                </a:lnTo>
                <a:lnTo>
                  <a:pt x="18598" y="518660"/>
                </a:lnTo>
                <a:lnTo>
                  <a:pt x="20708" y="512491"/>
                </a:lnTo>
                <a:lnTo>
                  <a:pt x="24364" y="507038"/>
                </a:lnTo>
                <a:lnTo>
                  <a:pt x="29705" y="500938"/>
                </a:lnTo>
                <a:lnTo>
                  <a:pt x="32334" y="498030"/>
                </a:lnTo>
                <a:lnTo>
                  <a:pt x="33856" y="496314"/>
                </a:lnTo>
                <a:lnTo>
                  <a:pt x="53134" y="476256"/>
                </a:lnTo>
                <a:lnTo>
                  <a:pt x="72523" y="459627"/>
                </a:lnTo>
                <a:lnTo>
                  <a:pt x="90874" y="447306"/>
                </a:lnTo>
                <a:lnTo>
                  <a:pt x="107137" y="440067"/>
                </a:lnTo>
                <a:lnTo>
                  <a:pt x="130387" y="440067"/>
                </a:lnTo>
                <a:lnTo>
                  <a:pt x="128663" y="424751"/>
                </a:lnTo>
                <a:lnTo>
                  <a:pt x="154080" y="417566"/>
                </a:lnTo>
                <a:lnTo>
                  <a:pt x="179635" y="413045"/>
                </a:lnTo>
                <a:lnTo>
                  <a:pt x="205008" y="412653"/>
                </a:lnTo>
                <a:lnTo>
                  <a:pt x="269843" y="412653"/>
                </a:lnTo>
                <a:lnTo>
                  <a:pt x="275271" y="405472"/>
                </a:lnTo>
                <a:lnTo>
                  <a:pt x="243319" y="405472"/>
                </a:lnTo>
                <a:lnTo>
                  <a:pt x="242883" y="403809"/>
                </a:lnTo>
                <a:lnTo>
                  <a:pt x="126187" y="403809"/>
                </a:lnTo>
                <a:lnTo>
                  <a:pt x="123845" y="385752"/>
                </a:lnTo>
                <a:lnTo>
                  <a:pt x="121548" y="370122"/>
                </a:lnTo>
                <a:lnTo>
                  <a:pt x="119275" y="357092"/>
                </a:lnTo>
                <a:lnTo>
                  <a:pt x="117005" y="346837"/>
                </a:lnTo>
                <a:lnTo>
                  <a:pt x="134271" y="325412"/>
                </a:lnTo>
                <a:lnTo>
                  <a:pt x="109410" y="325412"/>
                </a:lnTo>
                <a:lnTo>
                  <a:pt x="101482" y="289267"/>
                </a:lnTo>
                <a:lnTo>
                  <a:pt x="95832" y="247956"/>
                </a:lnTo>
                <a:lnTo>
                  <a:pt x="92428" y="201237"/>
                </a:lnTo>
                <a:lnTo>
                  <a:pt x="91237" y="148894"/>
                </a:lnTo>
                <a:lnTo>
                  <a:pt x="91236" y="143840"/>
                </a:lnTo>
                <a:lnTo>
                  <a:pt x="90233" y="126974"/>
                </a:lnTo>
                <a:lnTo>
                  <a:pt x="89331" y="111068"/>
                </a:lnTo>
                <a:lnTo>
                  <a:pt x="88592" y="93514"/>
                </a:lnTo>
                <a:lnTo>
                  <a:pt x="88404" y="80352"/>
                </a:lnTo>
                <a:lnTo>
                  <a:pt x="88481" y="70548"/>
                </a:lnTo>
                <a:lnTo>
                  <a:pt x="94459" y="26709"/>
                </a:lnTo>
                <a:lnTo>
                  <a:pt x="99212" y="20929"/>
                </a:lnTo>
                <a:lnTo>
                  <a:pt x="129704" y="20929"/>
                </a:lnTo>
                <a:lnTo>
                  <a:pt x="116084" y="5979"/>
                </a:lnTo>
                <a:lnTo>
                  <a:pt x="99860" y="38"/>
                </a:lnTo>
                <a:lnTo>
                  <a:pt x="97320" y="0"/>
                </a:lnTo>
                <a:close/>
              </a:path>
              <a:path w="330200" h="692784">
                <a:moveTo>
                  <a:pt x="266925" y="416864"/>
                </a:moveTo>
                <a:lnTo>
                  <a:pt x="238658" y="416864"/>
                </a:lnTo>
                <a:lnTo>
                  <a:pt x="238714" y="417566"/>
                </a:lnTo>
                <a:lnTo>
                  <a:pt x="254965" y="457974"/>
                </a:lnTo>
                <a:lnTo>
                  <a:pt x="275894" y="475411"/>
                </a:lnTo>
                <a:lnTo>
                  <a:pt x="278714" y="474599"/>
                </a:lnTo>
                <a:lnTo>
                  <a:pt x="287286" y="468541"/>
                </a:lnTo>
                <a:lnTo>
                  <a:pt x="288734" y="460057"/>
                </a:lnTo>
                <a:lnTo>
                  <a:pt x="284403" y="453936"/>
                </a:lnTo>
                <a:lnTo>
                  <a:pt x="279118" y="445510"/>
                </a:lnTo>
                <a:lnTo>
                  <a:pt x="274591" y="436479"/>
                </a:lnTo>
                <a:lnTo>
                  <a:pt x="270586" y="426868"/>
                </a:lnTo>
                <a:lnTo>
                  <a:pt x="266925" y="416864"/>
                </a:lnTo>
                <a:close/>
              </a:path>
              <a:path w="330200" h="692784">
                <a:moveTo>
                  <a:pt x="269843" y="412653"/>
                </a:moveTo>
                <a:lnTo>
                  <a:pt x="205008" y="412653"/>
                </a:lnTo>
                <a:lnTo>
                  <a:pt x="229882" y="417855"/>
                </a:lnTo>
                <a:lnTo>
                  <a:pt x="232930" y="418922"/>
                </a:lnTo>
                <a:lnTo>
                  <a:pt x="236105" y="418426"/>
                </a:lnTo>
                <a:lnTo>
                  <a:pt x="238658" y="416864"/>
                </a:lnTo>
                <a:lnTo>
                  <a:pt x="266925" y="416864"/>
                </a:lnTo>
                <a:lnTo>
                  <a:pt x="266865" y="416699"/>
                </a:lnTo>
                <a:lnTo>
                  <a:pt x="268935" y="413854"/>
                </a:lnTo>
                <a:lnTo>
                  <a:pt x="269843" y="412653"/>
                </a:lnTo>
                <a:close/>
              </a:path>
              <a:path w="330200" h="692784">
                <a:moveTo>
                  <a:pt x="303606" y="356044"/>
                </a:moveTo>
                <a:lnTo>
                  <a:pt x="260431" y="384046"/>
                </a:lnTo>
                <a:lnTo>
                  <a:pt x="245719" y="403834"/>
                </a:lnTo>
                <a:lnTo>
                  <a:pt x="244856" y="404304"/>
                </a:lnTo>
                <a:lnTo>
                  <a:pt x="244043" y="404837"/>
                </a:lnTo>
                <a:lnTo>
                  <a:pt x="243319" y="405472"/>
                </a:lnTo>
                <a:lnTo>
                  <a:pt x="275271" y="405472"/>
                </a:lnTo>
                <a:lnTo>
                  <a:pt x="279872" y="399402"/>
                </a:lnTo>
                <a:lnTo>
                  <a:pt x="288620" y="389177"/>
                </a:lnTo>
                <a:lnTo>
                  <a:pt x="295474" y="382834"/>
                </a:lnTo>
                <a:lnTo>
                  <a:pt x="300304" y="380530"/>
                </a:lnTo>
                <a:lnTo>
                  <a:pt x="328076" y="380530"/>
                </a:lnTo>
                <a:lnTo>
                  <a:pt x="327190" y="378269"/>
                </a:lnTo>
                <a:lnTo>
                  <a:pt x="321758" y="367876"/>
                </a:lnTo>
                <a:lnTo>
                  <a:pt x="315636" y="361237"/>
                </a:lnTo>
                <a:lnTo>
                  <a:pt x="309395" y="357557"/>
                </a:lnTo>
                <a:lnTo>
                  <a:pt x="303606" y="356044"/>
                </a:lnTo>
                <a:close/>
              </a:path>
              <a:path w="330200" h="692784">
                <a:moveTo>
                  <a:pt x="180701" y="392195"/>
                </a:moveTo>
                <a:lnTo>
                  <a:pt x="153014" y="396594"/>
                </a:lnTo>
                <a:lnTo>
                  <a:pt x="126187" y="403809"/>
                </a:lnTo>
                <a:lnTo>
                  <a:pt x="242883" y="403809"/>
                </a:lnTo>
                <a:lnTo>
                  <a:pt x="180701" y="392195"/>
                </a:lnTo>
                <a:close/>
              </a:path>
              <a:path w="330200" h="692784">
                <a:moveTo>
                  <a:pt x="328076" y="380530"/>
                </a:moveTo>
                <a:lnTo>
                  <a:pt x="300304" y="380530"/>
                </a:lnTo>
                <a:lnTo>
                  <a:pt x="300786" y="380936"/>
                </a:lnTo>
                <a:lnTo>
                  <a:pt x="302374" y="382511"/>
                </a:lnTo>
                <a:lnTo>
                  <a:pt x="306705" y="393585"/>
                </a:lnTo>
                <a:lnTo>
                  <a:pt x="313842" y="396722"/>
                </a:lnTo>
                <a:lnTo>
                  <a:pt x="326529" y="391769"/>
                </a:lnTo>
                <a:lnTo>
                  <a:pt x="329679" y="384619"/>
                </a:lnTo>
                <a:lnTo>
                  <a:pt x="328076" y="380530"/>
                </a:lnTo>
                <a:close/>
              </a:path>
              <a:path w="330200" h="692784">
                <a:moveTo>
                  <a:pt x="129704" y="20929"/>
                </a:moveTo>
                <a:lnTo>
                  <a:pt x="99542" y="20929"/>
                </a:lnTo>
                <a:lnTo>
                  <a:pt x="103243" y="22336"/>
                </a:lnTo>
                <a:lnTo>
                  <a:pt x="109950" y="29070"/>
                </a:lnTo>
                <a:lnTo>
                  <a:pt x="119637" y="44986"/>
                </a:lnTo>
                <a:lnTo>
                  <a:pt x="132283" y="73939"/>
                </a:lnTo>
                <a:lnTo>
                  <a:pt x="134759" y="80352"/>
                </a:lnTo>
                <a:lnTo>
                  <a:pt x="143014" y="92341"/>
                </a:lnTo>
                <a:lnTo>
                  <a:pt x="143408" y="93103"/>
                </a:lnTo>
                <a:lnTo>
                  <a:pt x="151643" y="134070"/>
                </a:lnTo>
                <a:lnTo>
                  <a:pt x="153496" y="184715"/>
                </a:lnTo>
                <a:lnTo>
                  <a:pt x="147831" y="238107"/>
                </a:lnTo>
                <a:lnTo>
                  <a:pt x="133514" y="287316"/>
                </a:lnTo>
                <a:lnTo>
                  <a:pt x="109410" y="325412"/>
                </a:lnTo>
                <a:lnTo>
                  <a:pt x="134271" y="325412"/>
                </a:lnTo>
                <a:lnTo>
                  <a:pt x="144179" y="313117"/>
                </a:lnTo>
                <a:lnTo>
                  <a:pt x="162165" y="269288"/>
                </a:lnTo>
                <a:lnTo>
                  <a:pt x="172008" y="220019"/>
                </a:lnTo>
                <a:lnTo>
                  <a:pt x="174757" y="169978"/>
                </a:lnTo>
                <a:lnTo>
                  <a:pt x="171457" y="123835"/>
                </a:lnTo>
                <a:lnTo>
                  <a:pt x="163156" y="86258"/>
                </a:lnTo>
                <a:lnTo>
                  <a:pt x="162217" y="83400"/>
                </a:lnTo>
                <a:lnTo>
                  <a:pt x="153365" y="70548"/>
                </a:lnTo>
                <a:lnTo>
                  <a:pt x="151790" y="66446"/>
                </a:lnTo>
                <a:lnTo>
                  <a:pt x="141674" y="42352"/>
                </a:lnTo>
                <a:lnTo>
                  <a:pt x="129897" y="21140"/>
                </a:lnTo>
                <a:lnTo>
                  <a:pt x="129704" y="20929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85348" y="6852698"/>
            <a:ext cx="710565" cy="233679"/>
          </a:xfrm>
          <a:custGeom>
            <a:avLst/>
            <a:gdLst/>
            <a:ahLst/>
            <a:cxnLst/>
            <a:rect l="l" t="t" r="r" b="b"/>
            <a:pathLst>
              <a:path w="710565" h="233679">
                <a:moveTo>
                  <a:pt x="483209" y="0"/>
                </a:moveTo>
                <a:lnTo>
                  <a:pt x="0" y="221754"/>
                </a:lnTo>
                <a:lnTo>
                  <a:pt x="0" y="221983"/>
                </a:lnTo>
                <a:lnTo>
                  <a:pt x="12103" y="233451"/>
                </a:lnTo>
                <a:lnTo>
                  <a:pt x="483031" y="17106"/>
                </a:lnTo>
                <a:lnTo>
                  <a:pt x="518533" y="17106"/>
                </a:lnTo>
                <a:lnTo>
                  <a:pt x="483209" y="0"/>
                </a:lnTo>
                <a:close/>
              </a:path>
              <a:path w="710565" h="233679">
                <a:moveTo>
                  <a:pt x="518533" y="17106"/>
                </a:moveTo>
                <a:lnTo>
                  <a:pt x="483031" y="17106"/>
                </a:lnTo>
                <a:lnTo>
                  <a:pt x="691934" y="118643"/>
                </a:lnTo>
                <a:lnTo>
                  <a:pt x="710018" y="109842"/>
                </a:lnTo>
                <a:lnTo>
                  <a:pt x="518533" y="17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84034" y="6852682"/>
            <a:ext cx="549910" cy="157480"/>
          </a:xfrm>
          <a:custGeom>
            <a:avLst/>
            <a:gdLst/>
            <a:ahLst/>
            <a:cxnLst/>
            <a:rect l="l" t="t" r="r" b="b"/>
            <a:pathLst>
              <a:path w="549909" h="157479">
                <a:moveTo>
                  <a:pt x="322237" y="0"/>
                </a:moveTo>
                <a:lnTo>
                  <a:pt x="0" y="145846"/>
                </a:lnTo>
                <a:lnTo>
                  <a:pt x="12217" y="157480"/>
                </a:lnTo>
                <a:lnTo>
                  <a:pt x="322038" y="17119"/>
                </a:lnTo>
                <a:lnTo>
                  <a:pt x="318643" y="15468"/>
                </a:lnTo>
                <a:lnTo>
                  <a:pt x="354231" y="15468"/>
                </a:lnTo>
                <a:lnTo>
                  <a:pt x="322237" y="0"/>
                </a:lnTo>
                <a:close/>
              </a:path>
              <a:path w="549909" h="157479">
                <a:moveTo>
                  <a:pt x="354231" y="15468"/>
                </a:moveTo>
                <a:lnTo>
                  <a:pt x="318643" y="15468"/>
                </a:lnTo>
                <a:lnTo>
                  <a:pt x="325513" y="15544"/>
                </a:lnTo>
                <a:lnTo>
                  <a:pt x="322038" y="17119"/>
                </a:lnTo>
                <a:lnTo>
                  <a:pt x="530974" y="118668"/>
                </a:lnTo>
                <a:lnTo>
                  <a:pt x="549452" y="109855"/>
                </a:lnTo>
                <a:lnTo>
                  <a:pt x="354231" y="15468"/>
                </a:lnTo>
                <a:close/>
              </a:path>
              <a:path w="549909" h="157479">
                <a:moveTo>
                  <a:pt x="318643" y="15468"/>
                </a:moveTo>
                <a:lnTo>
                  <a:pt x="322038" y="17119"/>
                </a:lnTo>
                <a:lnTo>
                  <a:pt x="325513" y="15544"/>
                </a:lnTo>
                <a:lnTo>
                  <a:pt x="318643" y="154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69228" y="6839793"/>
            <a:ext cx="332740" cy="154305"/>
          </a:xfrm>
          <a:custGeom>
            <a:avLst/>
            <a:gdLst/>
            <a:ahLst/>
            <a:cxnLst/>
            <a:rect l="l" t="t" r="r" b="b"/>
            <a:pathLst>
              <a:path w="332740" h="154304">
                <a:moveTo>
                  <a:pt x="314363" y="0"/>
                </a:moveTo>
                <a:lnTo>
                  <a:pt x="0" y="142379"/>
                </a:lnTo>
                <a:lnTo>
                  <a:pt x="12230" y="154000"/>
                </a:lnTo>
                <a:lnTo>
                  <a:pt x="332447" y="9296"/>
                </a:lnTo>
                <a:lnTo>
                  <a:pt x="314363" y="0"/>
                </a:lnTo>
                <a:close/>
              </a:path>
            </a:pathLst>
          </a:custGeom>
          <a:solidFill>
            <a:srgbClr val="FFD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08631" y="6839401"/>
            <a:ext cx="333375" cy="154305"/>
          </a:xfrm>
          <a:custGeom>
            <a:avLst/>
            <a:gdLst/>
            <a:ahLst/>
            <a:cxnLst/>
            <a:rect l="l" t="t" r="r" b="b"/>
            <a:pathLst>
              <a:path w="333375" h="154304">
                <a:moveTo>
                  <a:pt x="315252" y="0"/>
                </a:moveTo>
                <a:lnTo>
                  <a:pt x="0" y="142011"/>
                </a:lnTo>
                <a:lnTo>
                  <a:pt x="11480" y="154012"/>
                </a:lnTo>
                <a:lnTo>
                  <a:pt x="333362" y="9309"/>
                </a:lnTo>
                <a:lnTo>
                  <a:pt x="315252" y="0"/>
                </a:lnTo>
                <a:close/>
              </a:path>
            </a:pathLst>
          </a:custGeom>
          <a:solidFill>
            <a:srgbClr val="FFD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23846" y="6852684"/>
            <a:ext cx="641350" cy="165100"/>
          </a:xfrm>
          <a:custGeom>
            <a:avLst/>
            <a:gdLst/>
            <a:ahLst/>
            <a:cxnLst/>
            <a:rect l="l" t="t" r="r" b="b"/>
            <a:pathLst>
              <a:path w="641350" h="165100">
                <a:moveTo>
                  <a:pt x="357389" y="17119"/>
                </a:moveTo>
                <a:lnTo>
                  <a:pt x="322110" y="17119"/>
                </a:lnTo>
                <a:lnTo>
                  <a:pt x="623684" y="164858"/>
                </a:lnTo>
                <a:lnTo>
                  <a:pt x="640968" y="155676"/>
                </a:lnTo>
                <a:lnTo>
                  <a:pt x="357389" y="17119"/>
                </a:lnTo>
                <a:close/>
              </a:path>
              <a:path w="641350" h="165100">
                <a:moveTo>
                  <a:pt x="322351" y="0"/>
                </a:moveTo>
                <a:lnTo>
                  <a:pt x="0" y="145846"/>
                </a:lnTo>
                <a:lnTo>
                  <a:pt x="12255" y="157480"/>
                </a:lnTo>
                <a:lnTo>
                  <a:pt x="322110" y="17119"/>
                </a:lnTo>
                <a:lnTo>
                  <a:pt x="357389" y="17119"/>
                </a:lnTo>
                <a:lnTo>
                  <a:pt x="322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38250" y="7134153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72985" y="0"/>
                </a:moveTo>
                <a:lnTo>
                  <a:pt x="26247" y="8996"/>
                </a:lnTo>
                <a:lnTo>
                  <a:pt x="569" y="46939"/>
                </a:lnTo>
                <a:lnTo>
                  <a:pt x="0" y="71706"/>
                </a:lnTo>
                <a:lnTo>
                  <a:pt x="8278" y="92994"/>
                </a:lnTo>
                <a:lnTo>
                  <a:pt x="24158" y="109116"/>
                </a:lnTo>
                <a:lnTo>
                  <a:pt x="46391" y="118389"/>
                </a:lnTo>
                <a:lnTo>
                  <a:pt x="75098" y="118914"/>
                </a:lnTo>
                <a:lnTo>
                  <a:pt x="98110" y="108342"/>
                </a:lnTo>
                <a:lnTo>
                  <a:pt x="105868" y="98208"/>
                </a:lnTo>
                <a:lnTo>
                  <a:pt x="65084" y="98208"/>
                </a:lnTo>
                <a:lnTo>
                  <a:pt x="51979" y="97078"/>
                </a:lnTo>
                <a:lnTo>
                  <a:pt x="39584" y="91327"/>
                </a:lnTo>
                <a:lnTo>
                  <a:pt x="30565" y="81411"/>
                </a:lnTo>
                <a:lnTo>
                  <a:pt x="25763" y="68198"/>
                </a:lnTo>
                <a:lnTo>
                  <a:pt x="26020" y="52552"/>
                </a:lnTo>
                <a:lnTo>
                  <a:pt x="65472" y="21383"/>
                </a:lnTo>
                <a:lnTo>
                  <a:pt x="109860" y="21383"/>
                </a:lnTo>
                <a:lnTo>
                  <a:pt x="107148" y="18262"/>
                </a:lnTo>
                <a:lnTo>
                  <a:pt x="103681" y="15074"/>
                </a:lnTo>
                <a:lnTo>
                  <a:pt x="96902" y="9697"/>
                </a:lnTo>
                <a:lnTo>
                  <a:pt x="89447" y="5375"/>
                </a:lnTo>
                <a:lnTo>
                  <a:pt x="81435" y="2133"/>
                </a:lnTo>
                <a:lnTo>
                  <a:pt x="72985" y="0"/>
                </a:lnTo>
                <a:close/>
              </a:path>
              <a:path w="119379" h="119379">
                <a:moveTo>
                  <a:pt x="119302" y="54470"/>
                </a:moveTo>
                <a:lnTo>
                  <a:pt x="60856" y="54470"/>
                </a:lnTo>
                <a:lnTo>
                  <a:pt x="60856" y="74803"/>
                </a:lnTo>
                <a:lnTo>
                  <a:pt x="91400" y="74803"/>
                </a:lnTo>
                <a:lnTo>
                  <a:pt x="91222" y="76263"/>
                </a:lnTo>
                <a:lnTo>
                  <a:pt x="90892" y="77533"/>
                </a:lnTo>
                <a:lnTo>
                  <a:pt x="90714" y="78498"/>
                </a:lnTo>
                <a:lnTo>
                  <a:pt x="90054" y="80429"/>
                </a:lnTo>
                <a:lnTo>
                  <a:pt x="84713" y="89193"/>
                </a:lnTo>
                <a:lnTo>
                  <a:pt x="76193" y="95350"/>
                </a:lnTo>
                <a:lnTo>
                  <a:pt x="65084" y="98208"/>
                </a:lnTo>
                <a:lnTo>
                  <a:pt x="105868" y="98208"/>
                </a:lnTo>
                <a:lnTo>
                  <a:pt x="113490" y="88251"/>
                </a:lnTo>
                <a:lnTo>
                  <a:pt x="119302" y="60223"/>
                </a:lnTo>
                <a:lnTo>
                  <a:pt x="119302" y="54470"/>
                </a:lnTo>
                <a:close/>
              </a:path>
              <a:path w="119379" h="119379">
                <a:moveTo>
                  <a:pt x="109860" y="21383"/>
                </a:moveTo>
                <a:lnTo>
                  <a:pt x="65472" y="21383"/>
                </a:lnTo>
                <a:lnTo>
                  <a:pt x="80211" y="26924"/>
                </a:lnTo>
                <a:lnTo>
                  <a:pt x="82523" y="28511"/>
                </a:lnTo>
                <a:lnTo>
                  <a:pt x="93356" y="40843"/>
                </a:lnTo>
                <a:lnTo>
                  <a:pt x="112736" y="25488"/>
                </a:lnTo>
                <a:lnTo>
                  <a:pt x="110094" y="21653"/>
                </a:lnTo>
                <a:lnTo>
                  <a:pt x="109860" y="21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73127" y="7134793"/>
            <a:ext cx="123825" cy="119380"/>
          </a:xfrm>
          <a:custGeom>
            <a:avLst/>
            <a:gdLst/>
            <a:ahLst/>
            <a:cxnLst/>
            <a:rect l="l" t="t" r="r" b="b"/>
            <a:pathLst>
              <a:path w="123825" h="119379">
                <a:moveTo>
                  <a:pt x="50571" y="0"/>
                </a:moveTo>
                <a:lnTo>
                  <a:pt x="30405" y="6943"/>
                </a:lnTo>
                <a:lnTo>
                  <a:pt x="14384" y="20070"/>
                </a:lnTo>
                <a:lnTo>
                  <a:pt x="3813" y="37938"/>
                </a:lnTo>
                <a:lnTo>
                  <a:pt x="0" y="59105"/>
                </a:lnTo>
                <a:lnTo>
                  <a:pt x="671" y="68122"/>
                </a:lnTo>
                <a:lnTo>
                  <a:pt x="22526" y="105831"/>
                </a:lnTo>
                <a:lnTo>
                  <a:pt x="54976" y="118814"/>
                </a:lnTo>
                <a:lnTo>
                  <a:pt x="74206" y="118224"/>
                </a:lnTo>
                <a:lnTo>
                  <a:pt x="96978" y="109563"/>
                </a:lnTo>
                <a:lnTo>
                  <a:pt x="110991" y="96100"/>
                </a:lnTo>
                <a:lnTo>
                  <a:pt x="62382" y="96100"/>
                </a:lnTo>
                <a:lnTo>
                  <a:pt x="53217" y="94961"/>
                </a:lnTo>
                <a:lnTo>
                  <a:pt x="25628" y="66649"/>
                </a:lnTo>
                <a:lnTo>
                  <a:pt x="25628" y="59105"/>
                </a:lnTo>
                <a:lnTo>
                  <a:pt x="25450" y="51422"/>
                </a:lnTo>
                <a:lnTo>
                  <a:pt x="53147" y="23100"/>
                </a:lnTo>
                <a:lnTo>
                  <a:pt x="62382" y="21958"/>
                </a:lnTo>
                <a:lnTo>
                  <a:pt x="111081" y="21958"/>
                </a:lnTo>
                <a:lnTo>
                  <a:pt x="98039" y="9196"/>
                </a:lnTo>
                <a:lnTo>
                  <a:pt x="76163" y="358"/>
                </a:lnTo>
                <a:lnTo>
                  <a:pt x="50571" y="0"/>
                </a:lnTo>
                <a:close/>
              </a:path>
              <a:path w="123825" h="119379">
                <a:moveTo>
                  <a:pt x="111081" y="21958"/>
                </a:moveTo>
                <a:lnTo>
                  <a:pt x="62382" y="21958"/>
                </a:lnTo>
                <a:lnTo>
                  <a:pt x="71528" y="23100"/>
                </a:lnTo>
                <a:lnTo>
                  <a:pt x="79995" y="26417"/>
                </a:lnTo>
                <a:lnTo>
                  <a:pt x="87412" y="31747"/>
                </a:lnTo>
                <a:lnTo>
                  <a:pt x="93408" y="38925"/>
                </a:lnTo>
                <a:lnTo>
                  <a:pt x="97193" y="44691"/>
                </a:lnTo>
                <a:lnTo>
                  <a:pt x="99174" y="51422"/>
                </a:lnTo>
                <a:lnTo>
                  <a:pt x="99174" y="66649"/>
                </a:lnTo>
                <a:lnTo>
                  <a:pt x="71528" y="94961"/>
                </a:lnTo>
                <a:lnTo>
                  <a:pt x="62382" y="96100"/>
                </a:lnTo>
                <a:lnTo>
                  <a:pt x="110991" y="96100"/>
                </a:lnTo>
                <a:lnTo>
                  <a:pt x="113919" y="93287"/>
                </a:lnTo>
                <a:lnTo>
                  <a:pt x="123315" y="71697"/>
                </a:lnTo>
                <a:lnTo>
                  <a:pt x="123456" y="47091"/>
                </a:lnTo>
                <a:lnTo>
                  <a:pt x="114402" y="25208"/>
                </a:lnTo>
                <a:lnTo>
                  <a:pt x="111081" y="219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28093" y="724059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56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40475" y="7135824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22636" y="7136096"/>
            <a:ext cx="64769" cy="115570"/>
          </a:xfrm>
          <a:custGeom>
            <a:avLst/>
            <a:gdLst/>
            <a:ahLst/>
            <a:cxnLst/>
            <a:rect l="l" t="t" r="r" b="b"/>
            <a:pathLst>
              <a:path w="64770" h="115570">
                <a:moveTo>
                  <a:pt x="64198" y="0"/>
                </a:moveTo>
                <a:lnTo>
                  <a:pt x="0" y="0"/>
                </a:lnTo>
                <a:lnTo>
                  <a:pt x="0" y="115303"/>
                </a:lnTo>
                <a:lnTo>
                  <a:pt x="24777" y="115303"/>
                </a:lnTo>
                <a:lnTo>
                  <a:pt x="24777" y="68211"/>
                </a:lnTo>
                <a:lnTo>
                  <a:pt x="62890" y="68211"/>
                </a:lnTo>
                <a:lnTo>
                  <a:pt x="62890" y="47383"/>
                </a:lnTo>
                <a:lnTo>
                  <a:pt x="24777" y="47383"/>
                </a:lnTo>
                <a:lnTo>
                  <a:pt x="24777" y="21120"/>
                </a:lnTo>
                <a:lnTo>
                  <a:pt x="64198" y="21120"/>
                </a:lnTo>
                <a:lnTo>
                  <a:pt x="64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13251" y="7227265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612" y="0"/>
                </a:lnTo>
              </a:path>
            </a:pathLst>
          </a:custGeom>
          <a:ln w="48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13251" y="7192974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5973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13251" y="715932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77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84434" y="722729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90" y="0"/>
                </a:lnTo>
              </a:path>
            </a:pathLst>
          </a:custGeom>
          <a:ln w="48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84434" y="715947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90" y="0"/>
                </a:lnTo>
              </a:path>
            </a:pathLst>
          </a:custGeom>
          <a:ln w="467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829713" y="7134793"/>
            <a:ext cx="123825" cy="119380"/>
          </a:xfrm>
          <a:custGeom>
            <a:avLst/>
            <a:gdLst/>
            <a:ahLst/>
            <a:cxnLst/>
            <a:rect l="l" t="t" r="r" b="b"/>
            <a:pathLst>
              <a:path w="123825" h="119379">
                <a:moveTo>
                  <a:pt x="50584" y="0"/>
                </a:moveTo>
                <a:lnTo>
                  <a:pt x="30421" y="6943"/>
                </a:lnTo>
                <a:lnTo>
                  <a:pt x="14395" y="20070"/>
                </a:lnTo>
                <a:lnTo>
                  <a:pt x="3817" y="37938"/>
                </a:lnTo>
                <a:lnTo>
                  <a:pt x="0" y="59105"/>
                </a:lnTo>
                <a:lnTo>
                  <a:pt x="675" y="68122"/>
                </a:lnTo>
                <a:lnTo>
                  <a:pt x="22551" y="105831"/>
                </a:lnTo>
                <a:lnTo>
                  <a:pt x="55001" y="118814"/>
                </a:lnTo>
                <a:lnTo>
                  <a:pt x="74231" y="118224"/>
                </a:lnTo>
                <a:lnTo>
                  <a:pt x="97009" y="109563"/>
                </a:lnTo>
                <a:lnTo>
                  <a:pt x="111021" y="96100"/>
                </a:lnTo>
                <a:lnTo>
                  <a:pt x="62395" y="96100"/>
                </a:lnTo>
                <a:lnTo>
                  <a:pt x="53231" y="94961"/>
                </a:lnTo>
                <a:lnTo>
                  <a:pt x="25628" y="66649"/>
                </a:lnTo>
                <a:lnTo>
                  <a:pt x="25628" y="59105"/>
                </a:lnTo>
                <a:lnTo>
                  <a:pt x="25463" y="51422"/>
                </a:lnTo>
                <a:lnTo>
                  <a:pt x="53167" y="23100"/>
                </a:lnTo>
                <a:lnTo>
                  <a:pt x="62395" y="21958"/>
                </a:lnTo>
                <a:lnTo>
                  <a:pt x="111101" y="21958"/>
                </a:lnTo>
                <a:lnTo>
                  <a:pt x="98053" y="9196"/>
                </a:lnTo>
                <a:lnTo>
                  <a:pt x="76172" y="358"/>
                </a:lnTo>
                <a:lnTo>
                  <a:pt x="50584" y="0"/>
                </a:lnTo>
                <a:close/>
              </a:path>
              <a:path w="123825" h="119379">
                <a:moveTo>
                  <a:pt x="111101" y="21958"/>
                </a:moveTo>
                <a:lnTo>
                  <a:pt x="62395" y="21958"/>
                </a:lnTo>
                <a:lnTo>
                  <a:pt x="71547" y="23100"/>
                </a:lnTo>
                <a:lnTo>
                  <a:pt x="80014" y="26417"/>
                </a:lnTo>
                <a:lnTo>
                  <a:pt x="87432" y="31747"/>
                </a:lnTo>
                <a:lnTo>
                  <a:pt x="93433" y="38925"/>
                </a:lnTo>
                <a:lnTo>
                  <a:pt x="97218" y="44691"/>
                </a:lnTo>
                <a:lnTo>
                  <a:pt x="99174" y="51422"/>
                </a:lnTo>
                <a:lnTo>
                  <a:pt x="99174" y="66649"/>
                </a:lnTo>
                <a:lnTo>
                  <a:pt x="71547" y="94961"/>
                </a:lnTo>
                <a:lnTo>
                  <a:pt x="62395" y="96100"/>
                </a:lnTo>
                <a:lnTo>
                  <a:pt x="111021" y="96100"/>
                </a:lnTo>
                <a:lnTo>
                  <a:pt x="113949" y="93287"/>
                </a:lnTo>
                <a:lnTo>
                  <a:pt x="123342" y="71697"/>
                </a:lnTo>
                <a:lnTo>
                  <a:pt x="123482" y="47091"/>
                </a:lnTo>
                <a:lnTo>
                  <a:pt x="114424" y="25208"/>
                </a:lnTo>
                <a:lnTo>
                  <a:pt x="111101" y="219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04250" y="7157699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700"/>
                </a:lnTo>
              </a:path>
            </a:pathLst>
          </a:custGeom>
          <a:ln w="248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68049" y="7146987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85" y="0"/>
                </a:lnTo>
              </a:path>
            </a:pathLst>
          </a:custGeom>
          <a:ln w="21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116652" y="715778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28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66052" y="7136096"/>
            <a:ext cx="65405" cy="115570"/>
          </a:xfrm>
          <a:custGeom>
            <a:avLst/>
            <a:gdLst/>
            <a:ahLst/>
            <a:cxnLst/>
            <a:rect l="l" t="t" r="r" b="b"/>
            <a:pathLst>
              <a:path w="65404" h="115570">
                <a:moveTo>
                  <a:pt x="65024" y="0"/>
                </a:moveTo>
                <a:lnTo>
                  <a:pt x="0" y="0"/>
                </a:lnTo>
                <a:lnTo>
                  <a:pt x="0" y="115303"/>
                </a:lnTo>
                <a:lnTo>
                  <a:pt x="65024" y="115303"/>
                </a:lnTo>
                <a:lnTo>
                  <a:pt x="65024" y="94170"/>
                </a:lnTo>
                <a:lnTo>
                  <a:pt x="24790" y="94170"/>
                </a:lnTo>
                <a:lnTo>
                  <a:pt x="24790" y="67259"/>
                </a:lnTo>
                <a:lnTo>
                  <a:pt x="63690" y="67259"/>
                </a:lnTo>
                <a:lnTo>
                  <a:pt x="63690" y="46596"/>
                </a:lnTo>
                <a:lnTo>
                  <a:pt x="24790" y="46596"/>
                </a:lnTo>
                <a:lnTo>
                  <a:pt x="24790" y="20967"/>
                </a:lnTo>
                <a:lnTo>
                  <a:pt x="65024" y="20967"/>
                </a:lnTo>
                <a:lnTo>
                  <a:pt x="65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62887" y="724059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82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75282" y="7135824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247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37510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26784" y="0"/>
                </a:moveTo>
                <a:lnTo>
                  <a:pt x="0" y="0"/>
                </a:lnTo>
                <a:lnTo>
                  <a:pt x="0" y="1701"/>
                </a:lnTo>
                <a:lnTo>
                  <a:pt x="3505" y="1930"/>
                </a:lnTo>
                <a:lnTo>
                  <a:pt x="5765" y="2565"/>
                </a:lnTo>
                <a:lnTo>
                  <a:pt x="7810" y="4584"/>
                </a:lnTo>
                <a:lnTo>
                  <a:pt x="8235" y="6286"/>
                </a:lnTo>
                <a:lnTo>
                  <a:pt x="8273" y="54800"/>
                </a:lnTo>
                <a:lnTo>
                  <a:pt x="7810" y="56769"/>
                </a:lnTo>
                <a:lnTo>
                  <a:pt x="5740" y="58483"/>
                </a:lnTo>
                <a:lnTo>
                  <a:pt x="3479" y="59093"/>
                </a:lnTo>
                <a:lnTo>
                  <a:pt x="0" y="59448"/>
                </a:lnTo>
                <a:lnTo>
                  <a:pt x="0" y="61125"/>
                </a:lnTo>
                <a:lnTo>
                  <a:pt x="50965" y="61125"/>
                </a:lnTo>
                <a:lnTo>
                  <a:pt x="52002" y="57531"/>
                </a:lnTo>
                <a:lnTo>
                  <a:pt x="35928" y="57531"/>
                </a:lnTo>
                <a:lnTo>
                  <a:pt x="22301" y="57429"/>
                </a:lnTo>
                <a:lnTo>
                  <a:pt x="17983" y="54800"/>
                </a:lnTo>
                <a:lnTo>
                  <a:pt x="17983" y="6286"/>
                </a:lnTo>
                <a:lnTo>
                  <a:pt x="26784" y="1701"/>
                </a:lnTo>
                <a:lnTo>
                  <a:pt x="26784" y="0"/>
                </a:lnTo>
                <a:close/>
              </a:path>
              <a:path w="55879" h="61595">
                <a:moveTo>
                  <a:pt x="55587" y="45110"/>
                </a:moveTo>
                <a:lnTo>
                  <a:pt x="53200" y="45110"/>
                </a:lnTo>
                <a:lnTo>
                  <a:pt x="50431" y="50673"/>
                </a:lnTo>
                <a:lnTo>
                  <a:pt x="47561" y="54127"/>
                </a:lnTo>
                <a:lnTo>
                  <a:pt x="41630" y="56832"/>
                </a:lnTo>
                <a:lnTo>
                  <a:pt x="35928" y="57531"/>
                </a:lnTo>
                <a:lnTo>
                  <a:pt x="52002" y="57531"/>
                </a:lnTo>
                <a:lnTo>
                  <a:pt x="55587" y="45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14315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50304" y="0"/>
                </a:moveTo>
                <a:lnTo>
                  <a:pt x="0" y="0"/>
                </a:lnTo>
                <a:lnTo>
                  <a:pt x="0" y="1701"/>
                </a:lnTo>
                <a:lnTo>
                  <a:pt x="3505" y="1930"/>
                </a:lnTo>
                <a:lnTo>
                  <a:pt x="5778" y="2565"/>
                </a:lnTo>
                <a:lnTo>
                  <a:pt x="7813" y="4597"/>
                </a:lnTo>
                <a:lnTo>
                  <a:pt x="8278" y="6502"/>
                </a:lnTo>
                <a:lnTo>
                  <a:pt x="8331" y="54610"/>
                </a:lnTo>
                <a:lnTo>
                  <a:pt x="7804" y="56692"/>
                </a:lnTo>
                <a:lnTo>
                  <a:pt x="0" y="59448"/>
                </a:lnTo>
                <a:lnTo>
                  <a:pt x="0" y="61125"/>
                </a:lnTo>
                <a:lnTo>
                  <a:pt x="51206" y="61125"/>
                </a:lnTo>
                <a:lnTo>
                  <a:pt x="52197" y="57531"/>
                </a:lnTo>
                <a:lnTo>
                  <a:pt x="24510" y="57531"/>
                </a:lnTo>
                <a:lnTo>
                  <a:pt x="20954" y="57327"/>
                </a:lnTo>
                <a:lnTo>
                  <a:pt x="19735" y="57023"/>
                </a:lnTo>
                <a:lnTo>
                  <a:pt x="18567" y="56692"/>
                </a:lnTo>
                <a:lnTo>
                  <a:pt x="17983" y="55613"/>
                </a:lnTo>
                <a:lnTo>
                  <a:pt x="17983" y="30899"/>
                </a:lnTo>
                <a:lnTo>
                  <a:pt x="45173" y="30899"/>
                </a:lnTo>
                <a:lnTo>
                  <a:pt x="45173" y="27241"/>
                </a:lnTo>
                <a:lnTo>
                  <a:pt x="17983" y="27241"/>
                </a:lnTo>
                <a:lnTo>
                  <a:pt x="17983" y="5410"/>
                </a:lnTo>
                <a:lnTo>
                  <a:pt x="18144" y="4584"/>
                </a:lnTo>
                <a:lnTo>
                  <a:pt x="18770" y="3733"/>
                </a:lnTo>
                <a:lnTo>
                  <a:pt x="19646" y="3492"/>
                </a:lnTo>
                <a:lnTo>
                  <a:pt x="50391" y="3492"/>
                </a:lnTo>
                <a:lnTo>
                  <a:pt x="50304" y="0"/>
                </a:lnTo>
                <a:close/>
              </a:path>
              <a:path w="55879" h="61595">
                <a:moveTo>
                  <a:pt x="55511" y="45516"/>
                </a:moveTo>
                <a:lnTo>
                  <a:pt x="52870" y="45516"/>
                </a:lnTo>
                <a:lnTo>
                  <a:pt x="50418" y="50800"/>
                </a:lnTo>
                <a:lnTo>
                  <a:pt x="47675" y="54076"/>
                </a:lnTo>
                <a:lnTo>
                  <a:pt x="44627" y="55473"/>
                </a:lnTo>
                <a:lnTo>
                  <a:pt x="41567" y="56832"/>
                </a:lnTo>
                <a:lnTo>
                  <a:pt x="36829" y="57531"/>
                </a:lnTo>
                <a:lnTo>
                  <a:pt x="52197" y="57531"/>
                </a:lnTo>
                <a:lnTo>
                  <a:pt x="55511" y="45516"/>
                </a:lnTo>
                <a:close/>
              </a:path>
              <a:path w="55879" h="61595">
                <a:moveTo>
                  <a:pt x="45173" y="30899"/>
                </a:moveTo>
                <a:lnTo>
                  <a:pt x="36575" y="30899"/>
                </a:lnTo>
                <a:lnTo>
                  <a:pt x="39115" y="31483"/>
                </a:lnTo>
                <a:lnTo>
                  <a:pt x="40233" y="32651"/>
                </a:lnTo>
                <a:lnTo>
                  <a:pt x="41363" y="33782"/>
                </a:lnTo>
                <a:lnTo>
                  <a:pt x="42265" y="36156"/>
                </a:lnTo>
                <a:lnTo>
                  <a:pt x="42964" y="39738"/>
                </a:lnTo>
                <a:lnTo>
                  <a:pt x="45173" y="39738"/>
                </a:lnTo>
                <a:lnTo>
                  <a:pt x="45173" y="30899"/>
                </a:lnTo>
                <a:close/>
              </a:path>
              <a:path w="55879" h="61595">
                <a:moveTo>
                  <a:pt x="45173" y="18338"/>
                </a:moveTo>
                <a:lnTo>
                  <a:pt x="42964" y="18338"/>
                </a:lnTo>
                <a:lnTo>
                  <a:pt x="42278" y="21932"/>
                </a:lnTo>
                <a:lnTo>
                  <a:pt x="41389" y="24282"/>
                </a:lnTo>
                <a:lnTo>
                  <a:pt x="40284" y="25476"/>
                </a:lnTo>
                <a:lnTo>
                  <a:pt x="39166" y="26631"/>
                </a:lnTo>
                <a:lnTo>
                  <a:pt x="36588" y="27241"/>
                </a:lnTo>
                <a:lnTo>
                  <a:pt x="45173" y="27241"/>
                </a:lnTo>
                <a:lnTo>
                  <a:pt x="45173" y="18338"/>
                </a:lnTo>
                <a:close/>
              </a:path>
              <a:path w="55879" h="61595">
                <a:moveTo>
                  <a:pt x="50391" y="3492"/>
                </a:moveTo>
                <a:lnTo>
                  <a:pt x="39458" y="3492"/>
                </a:lnTo>
                <a:lnTo>
                  <a:pt x="43040" y="4127"/>
                </a:lnTo>
                <a:lnTo>
                  <a:pt x="46227" y="6502"/>
                </a:lnTo>
                <a:lnTo>
                  <a:pt x="47447" y="9156"/>
                </a:lnTo>
                <a:lnTo>
                  <a:pt x="48234" y="13246"/>
                </a:lnTo>
                <a:lnTo>
                  <a:pt x="50634" y="13246"/>
                </a:lnTo>
                <a:lnTo>
                  <a:pt x="50391" y="3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93985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32" y="60426"/>
                </a:moveTo>
                <a:lnTo>
                  <a:pt x="8356" y="60426"/>
                </a:lnTo>
                <a:lnTo>
                  <a:pt x="10198" y="60972"/>
                </a:lnTo>
                <a:lnTo>
                  <a:pt x="16560" y="63118"/>
                </a:lnTo>
                <a:lnTo>
                  <a:pt x="19621" y="63665"/>
                </a:lnTo>
                <a:lnTo>
                  <a:pt x="28397" y="63665"/>
                </a:lnTo>
                <a:lnTo>
                  <a:pt x="33185" y="62039"/>
                </a:lnTo>
                <a:lnTo>
                  <a:pt x="35032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292" y="62039"/>
                </a:lnTo>
                <a:lnTo>
                  <a:pt x="6019" y="60756"/>
                </a:lnTo>
                <a:lnTo>
                  <a:pt x="6807" y="60426"/>
                </a:lnTo>
                <a:lnTo>
                  <a:pt x="35032" y="60426"/>
                </a:lnTo>
                <a:lnTo>
                  <a:pt x="35264" y="60223"/>
                </a:lnTo>
                <a:lnTo>
                  <a:pt x="16243" y="60223"/>
                </a:lnTo>
                <a:lnTo>
                  <a:pt x="11569" y="58077"/>
                </a:lnTo>
                <a:lnTo>
                  <a:pt x="5664" y="51320"/>
                </a:lnTo>
                <a:lnTo>
                  <a:pt x="3784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98" y="0"/>
                </a:moveTo>
                <a:lnTo>
                  <a:pt x="14693" y="0"/>
                </a:lnTo>
                <a:lnTo>
                  <a:pt x="10464" y="1562"/>
                </a:lnTo>
                <a:lnTo>
                  <a:pt x="4127" y="7746"/>
                </a:lnTo>
                <a:lnTo>
                  <a:pt x="2539" y="11633"/>
                </a:lnTo>
                <a:lnTo>
                  <a:pt x="2610" y="19977"/>
                </a:lnTo>
                <a:lnTo>
                  <a:pt x="25146" y="38226"/>
                </a:lnTo>
                <a:lnTo>
                  <a:pt x="28194" y="40373"/>
                </a:lnTo>
                <a:lnTo>
                  <a:pt x="31864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64" y="55587"/>
                </a:lnTo>
                <a:lnTo>
                  <a:pt x="29629" y="57442"/>
                </a:lnTo>
                <a:lnTo>
                  <a:pt x="27457" y="59296"/>
                </a:lnTo>
                <a:lnTo>
                  <a:pt x="24841" y="60223"/>
                </a:lnTo>
                <a:lnTo>
                  <a:pt x="35264" y="60223"/>
                </a:lnTo>
                <a:lnTo>
                  <a:pt x="40678" y="55537"/>
                </a:lnTo>
                <a:lnTo>
                  <a:pt x="42545" y="51511"/>
                </a:lnTo>
                <a:lnTo>
                  <a:pt x="42545" y="43040"/>
                </a:lnTo>
                <a:lnTo>
                  <a:pt x="16967" y="21780"/>
                </a:lnTo>
                <a:lnTo>
                  <a:pt x="14668" y="19977"/>
                </a:lnTo>
                <a:lnTo>
                  <a:pt x="11709" y="16586"/>
                </a:lnTo>
                <a:lnTo>
                  <a:pt x="10972" y="14554"/>
                </a:lnTo>
                <a:lnTo>
                  <a:pt x="10972" y="9524"/>
                </a:lnTo>
                <a:lnTo>
                  <a:pt x="11912" y="7480"/>
                </a:lnTo>
                <a:lnTo>
                  <a:pt x="13817" y="5981"/>
                </a:lnTo>
                <a:lnTo>
                  <a:pt x="15773" y="4483"/>
                </a:lnTo>
                <a:lnTo>
                  <a:pt x="18046" y="3733"/>
                </a:lnTo>
                <a:lnTo>
                  <a:pt x="38721" y="3733"/>
                </a:lnTo>
                <a:lnTo>
                  <a:pt x="38657" y="3124"/>
                </a:lnTo>
                <a:lnTo>
                  <a:pt x="32499" y="3124"/>
                </a:lnTo>
                <a:lnTo>
                  <a:pt x="30784" y="2590"/>
                </a:lnTo>
                <a:lnTo>
                  <a:pt x="27661" y="1549"/>
                </a:lnTo>
                <a:lnTo>
                  <a:pt x="24688" y="520"/>
                </a:lnTo>
                <a:lnTo>
                  <a:pt x="22098" y="0"/>
                </a:lnTo>
                <a:close/>
              </a:path>
              <a:path w="42545" h="64134">
                <a:moveTo>
                  <a:pt x="38721" y="3733"/>
                </a:moveTo>
                <a:lnTo>
                  <a:pt x="23952" y="3733"/>
                </a:lnTo>
                <a:lnTo>
                  <a:pt x="27330" y="4927"/>
                </a:lnTo>
                <a:lnTo>
                  <a:pt x="34124" y="9613"/>
                </a:lnTo>
                <a:lnTo>
                  <a:pt x="36601" y="13741"/>
                </a:lnTo>
                <a:lnTo>
                  <a:pt x="38163" y="19672"/>
                </a:lnTo>
                <a:lnTo>
                  <a:pt x="40398" y="19672"/>
                </a:lnTo>
                <a:lnTo>
                  <a:pt x="38721" y="3733"/>
                </a:lnTo>
                <a:close/>
              </a:path>
              <a:path w="42545" h="64134">
                <a:moveTo>
                  <a:pt x="38328" y="0"/>
                </a:moveTo>
                <a:lnTo>
                  <a:pt x="36385" y="0"/>
                </a:lnTo>
                <a:lnTo>
                  <a:pt x="36144" y="1003"/>
                </a:lnTo>
                <a:lnTo>
                  <a:pt x="35801" y="1765"/>
                </a:lnTo>
                <a:lnTo>
                  <a:pt x="35331" y="2298"/>
                </a:lnTo>
                <a:lnTo>
                  <a:pt x="34912" y="2819"/>
                </a:lnTo>
                <a:lnTo>
                  <a:pt x="34112" y="3124"/>
                </a:lnTo>
                <a:lnTo>
                  <a:pt x="38657" y="3124"/>
                </a:lnTo>
                <a:lnTo>
                  <a:pt x="38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05831" y="7348080"/>
            <a:ext cx="64769" cy="61594"/>
          </a:xfrm>
          <a:custGeom>
            <a:avLst/>
            <a:gdLst/>
            <a:ahLst/>
            <a:cxnLst/>
            <a:rect l="l" t="t" r="r" b="b"/>
            <a:pathLst>
              <a:path w="64770" h="61595">
                <a:moveTo>
                  <a:pt x="26314" y="0"/>
                </a:moveTo>
                <a:lnTo>
                  <a:pt x="0" y="0"/>
                </a:lnTo>
                <a:lnTo>
                  <a:pt x="0" y="1701"/>
                </a:lnTo>
                <a:lnTo>
                  <a:pt x="3467" y="1930"/>
                </a:lnTo>
                <a:lnTo>
                  <a:pt x="5727" y="2552"/>
                </a:lnTo>
                <a:lnTo>
                  <a:pt x="7810" y="4546"/>
                </a:lnTo>
                <a:lnTo>
                  <a:pt x="8305" y="6692"/>
                </a:lnTo>
                <a:lnTo>
                  <a:pt x="8226" y="54457"/>
                </a:lnTo>
                <a:lnTo>
                  <a:pt x="7861" y="56489"/>
                </a:lnTo>
                <a:lnTo>
                  <a:pt x="6007" y="58407"/>
                </a:lnTo>
                <a:lnTo>
                  <a:pt x="3708" y="59055"/>
                </a:lnTo>
                <a:lnTo>
                  <a:pt x="0" y="59448"/>
                </a:lnTo>
                <a:lnTo>
                  <a:pt x="0" y="61125"/>
                </a:lnTo>
                <a:lnTo>
                  <a:pt x="26314" y="61125"/>
                </a:lnTo>
                <a:lnTo>
                  <a:pt x="26314" y="59448"/>
                </a:lnTo>
                <a:lnTo>
                  <a:pt x="22821" y="59194"/>
                </a:lnTo>
                <a:lnTo>
                  <a:pt x="20548" y="58572"/>
                </a:lnTo>
                <a:lnTo>
                  <a:pt x="18453" y="56654"/>
                </a:lnTo>
                <a:lnTo>
                  <a:pt x="17945" y="54457"/>
                </a:lnTo>
                <a:lnTo>
                  <a:pt x="17945" y="32067"/>
                </a:lnTo>
                <a:lnTo>
                  <a:pt x="56324" y="32067"/>
                </a:lnTo>
                <a:lnTo>
                  <a:pt x="56324" y="27990"/>
                </a:lnTo>
                <a:lnTo>
                  <a:pt x="17945" y="27990"/>
                </a:lnTo>
                <a:lnTo>
                  <a:pt x="17945" y="6692"/>
                </a:lnTo>
                <a:lnTo>
                  <a:pt x="18453" y="4546"/>
                </a:lnTo>
                <a:lnTo>
                  <a:pt x="20548" y="2552"/>
                </a:lnTo>
                <a:lnTo>
                  <a:pt x="22821" y="1930"/>
                </a:lnTo>
                <a:lnTo>
                  <a:pt x="26314" y="1701"/>
                </a:lnTo>
                <a:lnTo>
                  <a:pt x="26314" y="0"/>
                </a:lnTo>
                <a:close/>
              </a:path>
              <a:path w="64770" h="61595">
                <a:moveTo>
                  <a:pt x="56324" y="32067"/>
                </a:moveTo>
                <a:lnTo>
                  <a:pt x="46659" y="32067"/>
                </a:lnTo>
                <a:lnTo>
                  <a:pt x="46575" y="54457"/>
                </a:lnTo>
                <a:lnTo>
                  <a:pt x="46189" y="56489"/>
                </a:lnTo>
                <a:lnTo>
                  <a:pt x="44373" y="58420"/>
                </a:lnTo>
                <a:lnTo>
                  <a:pt x="42062" y="59093"/>
                </a:lnTo>
                <a:lnTo>
                  <a:pt x="38328" y="59448"/>
                </a:lnTo>
                <a:lnTo>
                  <a:pt x="38328" y="61125"/>
                </a:lnTo>
                <a:lnTo>
                  <a:pt x="64655" y="61125"/>
                </a:lnTo>
                <a:lnTo>
                  <a:pt x="64655" y="59448"/>
                </a:lnTo>
                <a:lnTo>
                  <a:pt x="61163" y="59156"/>
                </a:lnTo>
                <a:lnTo>
                  <a:pt x="58915" y="58534"/>
                </a:lnTo>
                <a:lnTo>
                  <a:pt x="57861" y="57619"/>
                </a:lnTo>
                <a:lnTo>
                  <a:pt x="56819" y="56654"/>
                </a:lnTo>
                <a:lnTo>
                  <a:pt x="56324" y="54457"/>
                </a:lnTo>
                <a:lnTo>
                  <a:pt x="56324" y="32067"/>
                </a:lnTo>
                <a:close/>
              </a:path>
              <a:path w="64770" h="61595">
                <a:moveTo>
                  <a:pt x="64655" y="0"/>
                </a:moveTo>
                <a:lnTo>
                  <a:pt x="38328" y="0"/>
                </a:lnTo>
                <a:lnTo>
                  <a:pt x="38328" y="1701"/>
                </a:lnTo>
                <a:lnTo>
                  <a:pt x="41833" y="1930"/>
                </a:lnTo>
                <a:lnTo>
                  <a:pt x="44107" y="2552"/>
                </a:lnTo>
                <a:lnTo>
                  <a:pt x="45135" y="3530"/>
                </a:lnTo>
                <a:lnTo>
                  <a:pt x="46139" y="4546"/>
                </a:lnTo>
                <a:lnTo>
                  <a:pt x="46659" y="6692"/>
                </a:lnTo>
                <a:lnTo>
                  <a:pt x="46659" y="27990"/>
                </a:lnTo>
                <a:lnTo>
                  <a:pt x="56324" y="27990"/>
                </a:lnTo>
                <a:lnTo>
                  <a:pt x="56324" y="6692"/>
                </a:lnTo>
                <a:lnTo>
                  <a:pt x="56819" y="4546"/>
                </a:lnTo>
                <a:lnTo>
                  <a:pt x="57861" y="3530"/>
                </a:lnTo>
                <a:lnTo>
                  <a:pt x="58915" y="2552"/>
                </a:lnTo>
                <a:lnTo>
                  <a:pt x="61163" y="1930"/>
                </a:lnTo>
                <a:lnTo>
                  <a:pt x="64655" y="1701"/>
                </a:lnTo>
                <a:lnTo>
                  <a:pt x="64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93037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24" y="0"/>
                </a:moveTo>
                <a:lnTo>
                  <a:pt x="31496" y="0"/>
                </a:lnTo>
                <a:lnTo>
                  <a:pt x="8801" y="52120"/>
                </a:lnTo>
                <a:lnTo>
                  <a:pt x="6692" y="56311"/>
                </a:lnTo>
                <a:lnTo>
                  <a:pt x="5299" y="58039"/>
                </a:lnTo>
                <a:lnTo>
                  <a:pt x="4254" y="59372"/>
                </a:lnTo>
                <a:lnTo>
                  <a:pt x="2438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57" y="62217"/>
                </a:lnTo>
                <a:lnTo>
                  <a:pt x="18757" y="60540"/>
                </a:lnTo>
                <a:lnTo>
                  <a:pt x="16548" y="60363"/>
                </a:lnTo>
                <a:lnTo>
                  <a:pt x="15036" y="60096"/>
                </a:lnTo>
                <a:lnTo>
                  <a:pt x="12941" y="59118"/>
                </a:lnTo>
                <a:lnTo>
                  <a:pt x="12280" y="58039"/>
                </a:lnTo>
                <a:lnTo>
                  <a:pt x="12280" y="55714"/>
                </a:lnTo>
                <a:lnTo>
                  <a:pt x="12534" y="54648"/>
                </a:lnTo>
                <a:lnTo>
                  <a:pt x="13487" y="51968"/>
                </a:lnTo>
                <a:lnTo>
                  <a:pt x="14960" y="48272"/>
                </a:lnTo>
                <a:lnTo>
                  <a:pt x="17437" y="42227"/>
                </a:lnTo>
                <a:lnTo>
                  <a:pt x="52360" y="42227"/>
                </a:lnTo>
                <a:lnTo>
                  <a:pt x="50671" y="38481"/>
                </a:lnTo>
                <a:lnTo>
                  <a:pt x="19100" y="38481"/>
                </a:lnTo>
                <a:lnTo>
                  <a:pt x="29921" y="13017"/>
                </a:lnTo>
                <a:lnTo>
                  <a:pt x="39192" y="13017"/>
                </a:lnTo>
                <a:lnTo>
                  <a:pt x="33324" y="0"/>
                </a:lnTo>
                <a:close/>
              </a:path>
              <a:path w="66040" h="62229">
                <a:moveTo>
                  <a:pt x="52360" y="42227"/>
                </a:moveTo>
                <a:lnTo>
                  <a:pt x="42227" y="42227"/>
                </a:lnTo>
                <a:lnTo>
                  <a:pt x="46697" y="52374"/>
                </a:lnTo>
                <a:lnTo>
                  <a:pt x="47142" y="53581"/>
                </a:lnTo>
                <a:lnTo>
                  <a:pt x="47751" y="55867"/>
                </a:lnTo>
                <a:lnTo>
                  <a:pt x="47850" y="56311"/>
                </a:lnTo>
                <a:lnTo>
                  <a:pt x="47929" y="58470"/>
                </a:lnTo>
                <a:lnTo>
                  <a:pt x="47523" y="59321"/>
                </a:lnTo>
                <a:lnTo>
                  <a:pt x="45910" y="60020"/>
                </a:lnTo>
                <a:lnTo>
                  <a:pt x="44132" y="60312"/>
                </a:lnTo>
                <a:lnTo>
                  <a:pt x="41351" y="60540"/>
                </a:lnTo>
                <a:lnTo>
                  <a:pt x="41351" y="62217"/>
                </a:lnTo>
                <a:lnTo>
                  <a:pt x="65443" y="62217"/>
                </a:lnTo>
                <a:lnTo>
                  <a:pt x="65443" y="60540"/>
                </a:lnTo>
                <a:lnTo>
                  <a:pt x="63220" y="60248"/>
                </a:lnTo>
                <a:lnTo>
                  <a:pt x="61645" y="59690"/>
                </a:lnTo>
                <a:lnTo>
                  <a:pt x="60680" y="58877"/>
                </a:lnTo>
                <a:lnTo>
                  <a:pt x="59754" y="58039"/>
                </a:lnTo>
                <a:lnTo>
                  <a:pt x="58508" y="55867"/>
                </a:lnTo>
                <a:lnTo>
                  <a:pt x="52360" y="42227"/>
                </a:lnTo>
                <a:close/>
              </a:path>
              <a:path w="66040" h="62229">
                <a:moveTo>
                  <a:pt x="39192" y="13017"/>
                </a:moveTo>
                <a:lnTo>
                  <a:pt x="29921" y="13017"/>
                </a:lnTo>
                <a:lnTo>
                  <a:pt x="40893" y="38481"/>
                </a:lnTo>
                <a:lnTo>
                  <a:pt x="50671" y="38481"/>
                </a:lnTo>
                <a:lnTo>
                  <a:pt x="39192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80293" y="7348076"/>
            <a:ext cx="66040" cy="62865"/>
          </a:xfrm>
          <a:custGeom>
            <a:avLst/>
            <a:gdLst/>
            <a:ahLst/>
            <a:cxnLst/>
            <a:rect l="l" t="t" r="r" b="b"/>
            <a:pathLst>
              <a:path w="66040" h="62865">
                <a:moveTo>
                  <a:pt x="26873" y="0"/>
                </a:moveTo>
                <a:lnTo>
                  <a:pt x="0" y="0"/>
                </a:lnTo>
                <a:lnTo>
                  <a:pt x="0" y="1701"/>
                </a:lnTo>
                <a:lnTo>
                  <a:pt x="3555" y="1981"/>
                </a:lnTo>
                <a:lnTo>
                  <a:pt x="5880" y="2590"/>
                </a:lnTo>
                <a:lnTo>
                  <a:pt x="6921" y="3543"/>
                </a:lnTo>
                <a:lnTo>
                  <a:pt x="8013" y="4495"/>
                </a:lnTo>
                <a:lnTo>
                  <a:pt x="8528" y="6616"/>
                </a:lnTo>
                <a:lnTo>
                  <a:pt x="8534" y="44589"/>
                </a:lnTo>
                <a:lnTo>
                  <a:pt x="9550" y="49199"/>
                </a:lnTo>
                <a:lnTo>
                  <a:pt x="15265" y="59194"/>
                </a:lnTo>
                <a:lnTo>
                  <a:pt x="22225" y="62433"/>
                </a:lnTo>
                <a:lnTo>
                  <a:pt x="42811" y="62433"/>
                </a:lnTo>
                <a:lnTo>
                  <a:pt x="49847" y="59143"/>
                </a:lnTo>
                <a:lnTo>
                  <a:pt x="50334" y="58280"/>
                </a:lnTo>
                <a:lnTo>
                  <a:pt x="27508" y="58280"/>
                </a:lnTo>
                <a:lnTo>
                  <a:pt x="22745" y="55841"/>
                </a:lnTo>
                <a:lnTo>
                  <a:pt x="18846" y="48171"/>
                </a:lnTo>
                <a:lnTo>
                  <a:pt x="18219" y="44589"/>
                </a:lnTo>
                <a:lnTo>
                  <a:pt x="18186" y="6616"/>
                </a:lnTo>
                <a:lnTo>
                  <a:pt x="18719" y="4419"/>
                </a:lnTo>
                <a:lnTo>
                  <a:pt x="19799" y="3505"/>
                </a:lnTo>
                <a:lnTo>
                  <a:pt x="20866" y="2540"/>
                </a:lnTo>
                <a:lnTo>
                  <a:pt x="23228" y="1930"/>
                </a:lnTo>
                <a:lnTo>
                  <a:pt x="26873" y="1701"/>
                </a:lnTo>
                <a:lnTo>
                  <a:pt x="26873" y="0"/>
                </a:lnTo>
                <a:close/>
              </a:path>
              <a:path w="66040" h="62865">
                <a:moveTo>
                  <a:pt x="65443" y="0"/>
                </a:moveTo>
                <a:lnTo>
                  <a:pt x="43522" y="0"/>
                </a:lnTo>
                <a:lnTo>
                  <a:pt x="43522" y="1701"/>
                </a:lnTo>
                <a:lnTo>
                  <a:pt x="46964" y="2057"/>
                </a:lnTo>
                <a:lnTo>
                  <a:pt x="49314" y="2844"/>
                </a:lnTo>
                <a:lnTo>
                  <a:pt x="50898" y="4495"/>
                </a:lnTo>
                <a:lnTo>
                  <a:pt x="51790" y="5397"/>
                </a:lnTo>
                <a:lnTo>
                  <a:pt x="52387" y="8547"/>
                </a:lnTo>
                <a:lnTo>
                  <a:pt x="52311" y="43980"/>
                </a:lnTo>
                <a:lnTo>
                  <a:pt x="51663" y="47879"/>
                </a:lnTo>
                <a:lnTo>
                  <a:pt x="50059" y="50888"/>
                </a:lnTo>
                <a:lnTo>
                  <a:pt x="47523" y="55753"/>
                </a:lnTo>
                <a:lnTo>
                  <a:pt x="42316" y="58280"/>
                </a:lnTo>
                <a:lnTo>
                  <a:pt x="50334" y="58280"/>
                </a:lnTo>
                <a:lnTo>
                  <a:pt x="55549" y="48971"/>
                </a:lnTo>
                <a:lnTo>
                  <a:pt x="56419" y="44589"/>
                </a:lnTo>
                <a:lnTo>
                  <a:pt x="56540" y="8737"/>
                </a:lnTo>
                <a:lnTo>
                  <a:pt x="57124" y="5626"/>
                </a:lnTo>
                <a:lnTo>
                  <a:pt x="59347" y="2959"/>
                </a:lnTo>
                <a:lnTo>
                  <a:pt x="61747" y="2082"/>
                </a:lnTo>
                <a:lnTo>
                  <a:pt x="65443" y="1701"/>
                </a:lnTo>
                <a:lnTo>
                  <a:pt x="6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267628" y="7348076"/>
            <a:ext cx="54610" cy="61594"/>
          </a:xfrm>
          <a:custGeom>
            <a:avLst/>
            <a:gdLst/>
            <a:ahLst/>
            <a:cxnLst/>
            <a:rect l="l" t="t" r="r" b="b"/>
            <a:pathLst>
              <a:path w="54609" h="61595">
                <a:moveTo>
                  <a:pt x="32016" y="3822"/>
                </a:moveTo>
                <a:lnTo>
                  <a:pt x="22580" y="3822"/>
                </a:lnTo>
                <a:lnTo>
                  <a:pt x="22580" y="54025"/>
                </a:lnTo>
                <a:lnTo>
                  <a:pt x="22072" y="56527"/>
                </a:lnTo>
                <a:lnTo>
                  <a:pt x="21094" y="57531"/>
                </a:lnTo>
                <a:lnTo>
                  <a:pt x="20104" y="58508"/>
                </a:lnTo>
                <a:lnTo>
                  <a:pt x="17614" y="59156"/>
                </a:lnTo>
                <a:lnTo>
                  <a:pt x="13614" y="59448"/>
                </a:lnTo>
                <a:lnTo>
                  <a:pt x="13614" y="61125"/>
                </a:lnTo>
                <a:lnTo>
                  <a:pt x="41211" y="61125"/>
                </a:lnTo>
                <a:lnTo>
                  <a:pt x="41211" y="59448"/>
                </a:lnTo>
                <a:lnTo>
                  <a:pt x="37376" y="59194"/>
                </a:lnTo>
                <a:lnTo>
                  <a:pt x="34874" y="58623"/>
                </a:lnTo>
                <a:lnTo>
                  <a:pt x="33731" y="57785"/>
                </a:lnTo>
                <a:lnTo>
                  <a:pt x="32588" y="56908"/>
                </a:lnTo>
                <a:lnTo>
                  <a:pt x="32016" y="54686"/>
                </a:lnTo>
                <a:lnTo>
                  <a:pt x="32016" y="3822"/>
                </a:lnTo>
                <a:close/>
              </a:path>
              <a:path w="54609" h="61595">
                <a:moveTo>
                  <a:pt x="54063" y="0"/>
                </a:moveTo>
                <a:lnTo>
                  <a:pt x="546" y="0"/>
                </a:lnTo>
                <a:lnTo>
                  <a:pt x="0" y="15684"/>
                </a:lnTo>
                <a:lnTo>
                  <a:pt x="2336" y="15684"/>
                </a:lnTo>
                <a:lnTo>
                  <a:pt x="3276" y="10731"/>
                </a:lnTo>
                <a:lnTo>
                  <a:pt x="4686" y="7518"/>
                </a:lnTo>
                <a:lnTo>
                  <a:pt x="8470" y="4572"/>
                </a:lnTo>
                <a:lnTo>
                  <a:pt x="12052" y="3822"/>
                </a:lnTo>
                <a:lnTo>
                  <a:pt x="54190" y="3822"/>
                </a:lnTo>
                <a:lnTo>
                  <a:pt x="54063" y="0"/>
                </a:lnTo>
                <a:close/>
              </a:path>
              <a:path w="54609" h="61595">
                <a:moveTo>
                  <a:pt x="54190" y="3822"/>
                </a:moveTo>
                <a:lnTo>
                  <a:pt x="42748" y="3822"/>
                </a:lnTo>
                <a:lnTo>
                  <a:pt x="46354" y="4572"/>
                </a:lnTo>
                <a:lnTo>
                  <a:pt x="48069" y="6083"/>
                </a:lnTo>
                <a:lnTo>
                  <a:pt x="49783" y="7556"/>
                </a:lnTo>
                <a:lnTo>
                  <a:pt x="51206" y="10769"/>
                </a:lnTo>
                <a:lnTo>
                  <a:pt x="52311" y="15684"/>
                </a:lnTo>
                <a:lnTo>
                  <a:pt x="54584" y="15684"/>
                </a:lnTo>
                <a:lnTo>
                  <a:pt x="54190" y="3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47062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43" y="60426"/>
                </a:moveTo>
                <a:lnTo>
                  <a:pt x="8381" y="60426"/>
                </a:lnTo>
                <a:lnTo>
                  <a:pt x="10198" y="60972"/>
                </a:lnTo>
                <a:lnTo>
                  <a:pt x="16573" y="63118"/>
                </a:lnTo>
                <a:lnTo>
                  <a:pt x="19659" y="63665"/>
                </a:lnTo>
                <a:lnTo>
                  <a:pt x="28422" y="63665"/>
                </a:lnTo>
                <a:lnTo>
                  <a:pt x="33185" y="62039"/>
                </a:lnTo>
                <a:lnTo>
                  <a:pt x="35043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316" y="62039"/>
                </a:lnTo>
                <a:lnTo>
                  <a:pt x="5664" y="61404"/>
                </a:lnTo>
                <a:lnTo>
                  <a:pt x="6057" y="60756"/>
                </a:lnTo>
                <a:lnTo>
                  <a:pt x="6807" y="60426"/>
                </a:lnTo>
                <a:lnTo>
                  <a:pt x="35043" y="60426"/>
                </a:lnTo>
                <a:lnTo>
                  <a:pt x="35277" y="60223"/>
                </a:lnTo>
                <a:lnTo>
                  <a:pt x="16268" y="60223"/>
                </a:lnTo>
                <a:lnTo>
                  <a:pt x="11595" y="58077"/>
                </a:lnTo>
                <a:lnTo>
                  <a:pt x="7835" y="53771"/>
                </a:lnTo>
                <a:lnTo>
                  <a:pt x="5664" y="51320"/>
                </a:lnTo>
                <a:lnTo>
                  <a:pt x="3784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98" y="0"/>
                </a:moveTo>
                <a:lnTo>
                  <a:pt x="14719" y="0"/>
                </a:lnTo>
                <a:lnTo>
                  <a:pt x="10502" y="1549"/>
                </a:lnTo>
                <a:lnTo>
                  <a:pt x="4127" y="7746"/>
                </a:lnTo>
                <a:lnTo>
                  <a:pt x="2552" y="11633"/>
                </a:lnTo>
                <a:lnTo>
                  <a:pt x="2622" y="19977"/>
                </a:lnTo>
                <a:lnTo>
                  <a:pt x="25158" y="38226"/>
                </a:lnTo>
                <a:lnTo>
                  <a:pt x="28194" y="40373"/>
                </a:lnTo>
                <a:lnTo>
                  <a:pt x="29654" y="41782"/>
                </a:lnTo>
                <a:lnTo>
                  <a:pt x="31876" y="44005"/>
                </a:lnTo>
                <a:lnTo>
                  <a:pt x="32994" y="46634"/>
                </a:lnTo>
                <a:lnTo>
                  <a:pt x="32994" y="52984"/>
                </a:lnTo>
                <a:lnTo>
                  <a:pt x="31876" y="55587"/>
                </a:lnTo>
                <a:lnTo>
                  <a:pt x="27470" y="59296"/>
                </a:lnTo>
                <a:lnTo>
                  <a:pt x="24879" y="60223"/>
                </a:lnTo>
                <a:lnTo>
                  <a:pt x="35277" y="60223"/>
                </a:lnTo>
                <a:lnTo>
                  <a:pt x="40678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54" y="21780"/>
                </a:lnTo>
                <a:lnTo>
                  <a:pt x="14681" y="19977"/>
                </a:lnTo>
                <a:lnTo>
                  <a:pt x="11709" y="16586"/>
                </a:lnTo>
                <a:lnTo>
                  <a:pt x="10972" y="14554"/>
                </a:lnTo>
                <a:lnTo>
                  <a:pt x="10972" y="9524"/>
                </a:lnTo>
                <a:lnTo>
                  <a:pt x="11925" y="7480"/>
                </a:lnTo>
                <a:lnTo>
                  <a:pt x="15773" y="4483"/>
                </a:lnTo>
                <a:lnTo>
                  <a:pt x="18046" y="3733"/>
                </a:lnTo>
                <a:lnTo>
                  <a:pt x="38759" y="3733"/>
                </a:lnTo>
                <a:lnTo>
                  <a:pt x="38695" y="3124"/>
                </a:lnTo>
                <a:lnTo>
                  <a:pt x="32524" y="3124"/>
                </a:lnTo>
                <a:lnTo>
                  <a:pt x="30759" y="2590"/>
                </a:lnTo>
                <a:lnTo>
                  <a:pt x="24688" y="520"/>
                </a:lnTo>
                <a:lnTo>
                  <a:pt x="22098" y="0"/>
                </a:lnTo>
                <a:close/>
              </a:path>
              <a:path w="42545" h="64134">
                <a:moveTo>
                  <a:pt x="38759" y="3733"/>
                </a:moveTo>
                <a:lnTo>
                  <a:pt x="23952" y="3733"/>
                </a:lnTo>
                <a:lnTo>
                  <a:pt x="27304" y="4927"/>
                </a:lnTo>
                <a:lnTo>
                  <a:pt x="34150" y="9613"/>
                </a:lnTo>
                <a:lnTo>
                  <a:pt x="36639" y="13741"/>
                </a:lnTo>
                <a:lnTo>
                  <a:pt x="38163" y="19672"/>
                </a:lnTo>
                <a:lnTo>
                  <a:pt x="40436" y="19672"/>
                </a:lnTo>
                <a:lnTo>
                  <a:pt x="38759" y="3733"/>
                </a:lnTo>
                <a:close/>
              </a:path>
              <a:path w="42545" h="64134">
                <a:moveTo>
                  <a:pt x="38366" y="0"/>
                </a:moveTo>
                <a:lnTo>
                  <a:pt x="36423" y="0"/>
                </a:lnTo>
                <a:lnTo>
                  <a:pt x="36169" y="1003"/>
                </a:lnTo>
                <a:lnTo>
                  <a:pt x="35814" y="1765"/>
                </a:lnTo>
                <a:lnTo>
                  <a:pt x="34912" y="2819"/>
                </a:lnTo>
                <a:lnTo>
                  <a:pt x="34112" y="3124"/>
                </a:lnTo>
                <a:lnTo>
                  <a:pt x="38695" y="3124"/>
                </a:lnTo>
                <a:lnTo>
                  <a:pt x="38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458927" y="7348072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34112" y="0"/>
                </a:moveTo>
                <a:lnTo>
                  <a:pt x="0" y="0"/>
                </a:lnTo>
                <a:lnTo>
                  <a:pt x="0" y="1701"/>
                </a:lnTo>
                <a:lnTo>
                  <a:pt x="3492" y="1930"/>
                </a:lnTo>
                <a:lnTo>
                  <a:pt x="5778" y="2539"/>
                </a:lnTo>
                <a:lnTo>
                  <a:pt x="7797" y="4470"/>
                </a:lnTo>
                <a:lnTo>
                  <a:pt x="8318" y="6642"/>
                </a:lnTo>
                <a:lnTo>
                  <a:pt x="8318" y="54622"/>
                </a:lnTo>
                <a:lnTo>
                  <a:pt x="7797" y="56781"/>
                </a:lnTo>
                <a:lnTo>
                  <a:pt x="5689" y="58483"/>
                </a:lnTo>
                <a:lnTo>
                  <a:pt x="3454" y="59105"/>
                </a:lnTo>
                <a:lnTo>
                  <a:pt x="0" y="59461"/>
                </a:lnTo>
                <a:lnTo>
                  <a:pt x="0" y="61125"/>
                </a:lnTo>
                <a:lnTo>
                  <a:pt x="33362" y="61125"/>
                </a:lnTo>
                <a:lnTo>
                  <a:pt x="39293" y="60248"/>
                </a:lnTo>
                <a:lnTo>
                  <a:pt x="46477" y="57696"/>
                </a:lnTo>
                <a:lnTo>
                  <a:pt x="21374" y="57696"/>
                </a:lnTo>
                <a:lnTo>
                  <a:pt x="19824" y="57454"/>
                </a:lnTo>
                <a:lnTo>
                  <a:pt x="18287" y="56476"/>
                </a:lnTo>
                <a:lnTo>
                  <a:pt x="17932" y="55498"/>
                </a:lnTo>
                <a:lnTo>
                  <a:pt x="17955" y="5422"/>
                </a:lnTo>
                <a:lnTo>
                  <a:pt x="18287" y="4495"/>
                </a:lnTo>
                <a:lnTo>
                  <a:pt x="19824" y="3606"/>
                </a:lnTo>
                <a:lnTo>
                  <a:pt x="21259" y="3365"/>
                </a:lnTo>
                <a:lnTo>
                  <a:pt x="45682" y="3365"/>
                </a:lnTo>
                <a:lnTo>
                  <a:pt x="41401" y="1371"/>
                </a:lnTo>
                <a:lnTo>
                  <a:pt x="34112" y="0"/>
                </a:lnTo>
                <a:close/>
              </a:path>
              <a:path w="63500" h="61595">
                <a:moveTo>
                  <a:pt x="45682" y="3365"/>
                </a:moveTo>
                <a:lnTo>
                  <a:pt x="31927" y="3365"/>
                </a:lnTo>
                <a:lnTo>
                  <a:pt x="38785" y="5422"/>
                </a:lnTo>
                <a:lnTo>
                  <a:pt x="50025" y="14274"/>
                </a:lnTo>
                <a:lnTo>
                  <a:pt x="53022" y="21412"/>
                </a:lnTo>
                <a:lnTo>
                  <a:pt x="53022" y="41516"/>
                </a:lnTo>
                <a:lnTo>
                  <a:pt x="49364" y="49009"/>
                </a:lnTo>
                <a:lnTo>
                  <a:pt x="37261" y="56273"/>
                </a:lnTo>
                <a:lnTo>
                  <a:pt x="31165" y="57696"/>
                </a:lnTo>
                <a:lnTo>
                  <a:pt x="46477" y="57696"/>
                </a:lnTo>
                <a:lnTo>
                  <a:pt x="60528" y="43891"/>
                </a:lnTo>
                <a:lnTo>
                  <a:pt x="62471" y="39750"/>
                </a:lnTo>
                <a:lnTo>
                  <a:pt x="63449" y="35369"/>
                </a:lnTo>
                <a:lnTo>
                  <a:pt x="63449" y="30772"/>
                </a:lnTo>
                <a:lnTo>
                  <a:pt x="62442" y="21913"/>
                </a:lnTo>
                <a:lnTo>
                  <a:pt x="59421" y="14522"/>
                </a:lnTo>
                <a:lnTo>
                  <a:pt x="54389" y="8597"/>
                </a:lnTo>
                <a:lnTo>
                  <a:pt x="47345" y="4140"/>
                </a:lnTo>
                <a:lnTo>
                  <a:pt x="45682" y="3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45783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50342" y="0"/>
                </a:moveTo>
                <a:lnTo>
                  <a:pt x="0" y="0"/>
                </a:lnTo>
                <a:lnTo>
                  <a:pt x="0" y="1701"/>
                </a:lnTo>
                <a:lnTo>
                  <a:pt x="3543" y="1930"/>
                </a:lnTo>
                <a:lnTo>
                  <a:pt x="5803" y="2565"/>
                </a:lnTo>
                <a:lnTo>
                  <a:pt x="7838" y="4597"/>
                </a:lnTo>
                <a:lnTo>
                  <a:pt x="8292" y="6502"/>
                </a:lnTo>
                <a:lnTo>
                  <a:pt x="8343" y="54610"/>
                </a:lnTo>
                <a:lnTo>
                  <a:pt x="7829" y="56692"/>
                </a:lnTo>
                <a:lnTo>
                  <a:pt x="0" y="59448"/>
                </a:lnTo>
                <a:lnTo>
                  <a:pt x="0" y="61125"/>
                </a:lnTo>
                <a:lnTo>
                  <a:pt x="51231" y="61125"/>
                </a:lnTo>
                <a:lnTo>
                  <a:pt x="52220" y="57531"/>
                </a:lnTo>
                <a:lnTo>
                  <a:pt x="24523" y="57531"/>
                </a:lnTo>
                <a:lnTo>
                  <a:pt x="20967" y="57327"/>
                </a:lnTo>
                <a:lnTo>
                  <a:pt x="19773" y="57023"/>
                </a:lnTo>
                <a:lnTo>
                  <a:pt x="18592" y="56692"/>
                </a:lnTo>
                <a:lnTo>
                  <a:pt x="17995" y="55613"/>
                </a:lnTo>
                <a:lnTo>
                  <a:pt x="17995" y="30899"/>
                </a:lnTo>
                <a:lnTo>
                  <a:pt x="45199" y="30899"/>
                </a:lnTo>
                <a:lnTo>
                  <a:pt x="45199" y="27241"/>
                </a:lnTo>
                <a:lnTo>
                  <a:pt x="17995" y="27241"/>
                </a:lnTo>
                <a:lnTo>
                  <a:pt x="18019" y="5295"/>
                </a:lnTo>
                <a:lnTo>
                  <a:pt x="18170" y="4584"/>
                </a:lnTo>
                <a:lnTo>
                  <a:pt x="18808" y="3733"/>
                </a:lnTo>
                <a:lnTo>
                  <a:pt x="19672" y="3492"/>
                </a:lnTo>
                <a:lnTo>
                  <a:pt x="50423" y="3492"/>
                </a:lnTo>
                <a:lnTo>
                  <a:pt x="50342" y="0"/>
                </a:lnTo>
                <a:close/>
              </a:path>
              <a:path w="55879" h="61595">
                <a:moveTo>
                  <a:pt x="55524" y="45516"/>
                </a:moveTo>
                <a:lnTo>
                  <a:pt x="52895" y="45516"/>
                </a:lnTo>
                <a:lnTo>
                  <a:pt x="50457" y="50800"/>
                </a:lnTo>
                <a:lnTo>
                  <a:pt x="47701" y="54076"/>
                </a:lnTo>
                <a:lnTo>
                  <a:pt x="44665" y="55473"/>
                </a:lnTo>
                <a:lnTo>
                  <a:pt x="41592" y="56832"/>
                </a:lnTo>
                <a:lnTo>
                  <a:pt x="36868" y="57531"/>
                </a:lnTo>
                <a:lnTo>
                  <a:pt x="52220" y="57531"/>
                </a:lnTo>
                <a:lnTo>
                  <a:pt x="55524" y="45516"/>
                </a:lnTo>
                <a:close/>
              </a:path>
              <a:path w="55879" h="61595">
                <a:moveTo>
                  <a:pt x="45199" y="30899"/>
                </a:moveTo>
                <a:lnTo>
                  <a:pt x="36588" y="30899"/>
                </a:lnTo>
                <a:lnTo>
                  <a:pt x="39141" y="31483"/>
                </a:lnTo>
                <a:lnTo>
                  <a:pt x="41363" y="33782"/>
                </a:lnTo>
                <a:lnTo>
                  <a:pt x="42278" y="36156"/>
                </a:lnTo>
                <a:lnTo>
                  <a:pt x="42964" y="39738"/>
                </a:lnTo>
                <a:lnTo>
                  <a:pt x="45199" y="39738"/>
                </a:lnTo>
                <a:lnTo>
                  <a:pt x="45199" y="30899"/>
                </a:lnTo>
                <a:close/>
              </a:path>
              <a:path w="55879" h="61595">
                <a:moveTo>
                  <a:pt x="45199" y="18338"/>
                </a:moveTo>
                <a:lnTo>
                  <a:pt x="42964" y="18338"/>
                </a:lnTo>
                <a:lnTo>
                  <a:pt x="42316" y="21932"/>
                </a:lnTo>
                <a:lnTo>
                  <a:pt x="41401" y="24282"/>
                </a:lnTo>
                <a:lnTo>
                  <a:pt x="40297" y="25476"/>
                </a:lnTo>
                <a:lnTo>
                  <a:pt x="39192" y="26631"/>
                </a:lnTo>
                <a:lnTo>
                  <a:pt x="36601" y="27241"/>
                </a:lnTo>
                <a:lnTo>
                  <a:pt x="45199" y="27241"/>
                </a:lnTo>
                <a:lnTo>
                  <a:pt x="45199" y="18338"/>
                </a:lnTo>
                <a:close/>
              </a:path>
              <a:path w="55879" h="61595">
                <a:moveTo>
                  <a:pt x="50423" y="3492"/>
                </a:moveTo>
                <a:lnTo>
                  <a:pt x="39471" y="3492"/>
                </a:lnTo>
                <a:lnTo>
                  <a:pt x="43053" y="4127"/>
                </a:lnTo>
                <a:lnTo>
                  <a:pt x="44665" y="5295"/>
                </a:lnTo>
                <a:lnTo>
                  <a:pt x="46240" y="6502"/>
                </a:lnTo>
                <a:lnTo>
                  <a:pt x="47472" y="9156"/>
                </a:lnTo>
                <a:lnTo>
                  <a:pt x="48247" y="13246"/>
                </a:lnTo>
                <a:lnTo>
                  <a:pt x="50647" y="13246"/>
                </a:lnTo>
                <a:lnTo>
                  <a:pt x="50423" y="3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66357" y="7346981"/>
            <a:ext cx="64769" cy="64135"/>
          </a:xfrm>
          <a:custGeom>
            <a:avLst/>
            <a:gdLst/>
            <a:ahLst/>
            <a:cxnLst/>
            <a:rect l="l" t="t" r="r" b="b"/>
            <a:pathLst>
              <a:path w="64770" h="64134">
                <a:moveTo>
                  <a:pt x="36449" y="0"/>
                </a:moveTo>
                <a:lnTo>
                  <a:pt x="32778" y="0"/>
                </a:lnTo>
                <a:lnTo>
                  <a:pt x="25544" y="633"/>
                </a:lnTo>
                <a:lnTo>
                  <a:pt x="0" y="23647"/>
                </a:lnTo>
                <a:lnTo>
                  <a:pt x="98" y="33324"/>
                </a:lnTo>
                <a:lnTo>
                  <a:pt x="24638" y="63525"/>
                </a:lnTo>
                <a:lnTo>
                  <a:pt x="38925" y="63525"/>
                </a:lnTo>
                <a:lnTo>
                  <a:pt x="44145" y="62623"/>
                </a:lnTo>
                <a:lnTo>
                  <a:pt x="52888" y="59728"/>
                </a:lnTo>
                <a:lnTo>
                  <a:pt x="28333" y="59728"/>
                </a:lnTo>
                <a:lnTo>
                  <a:pt x="22656" y="57353"/>
                </a:lnTo>
                <a:lnTo>
                  <a:pt x="13487" y="47790"/>
                </a:lnTo>
                <a:lnTo>
                  <a:pt x="11188" y="41122"/>
                </a:lnTo>
                <a:lnTo>
                  <a:pt x="11188" y="22301"/>
                </a:lnTo>
                <a:lnTo>
                  <a:pt x="13487" y="14909"/>
                </a:lnTo>
                <a:lnTo>
                  <a:pt x="22707" y="5892"/>
                </a:lnTo>
                <a:lnTo>
                  <a:pt x="28067" y="3657"/>
                </a:lnTo>
                <a:lnTo>
                  <a:pt x="56270" y="3657"/>
                </a:lnTo>
                <a:lnTo>
                  <a:pt x="56244" y="2971"/>
                </a:lnTo>
                <a:lnTo>
                  <a:pt x="49174" y="2971"/>
                </a:lnTo>
                <a:lnTo>
                  <a:pt x="47142" y="2489"/>
                </a:lnTo>
                <a:lnTo>
                  <a:pt x="40055" y="482"/>
                </a:lnTo>
                <a:lnTo>
                  <a:pt x="36449" y="0"/>
                </a:lnTo>
                <a:close/>
              </a:path>
              <a:path w="64770" h="64134">
                <a:moveTo>
                  <a:pt x="64350" y="29502"/>
                </a:moveTo>
                <a:lnTo>
                  <a:pt x="40220" y="29502"/>
                </a:lnTo>
                <a:lnTo>
                  <a:pt x="40220" y="31216"/>
                </a:lnTo>
                <a:lnTo>
                  <a:pt x="43700" y="31445"/>
                </a:lnTo>
                <a:lnTo>
                  <a:pt x="45961" y="31978"/>
                </a:lnTo>
                <a:lnTo>
                  <a:pt x="48031" y="33731"/>
                </a:lnTo>
                <a:lnTo>
                  <a:pt x="48552" y="35941"/>
                </a:lnTo>
                <a:lnTo>
                  <a:pt x="48552" y="55283"/>
                </a:lnTo>
                <a:lnTo>
                  <a:pt x="28333" y="59728"/>
                </a:lnTo>
                <a:lnTo>
                  <a:pt x="52888" y="59728"/>
                </a:lnTo>
                <a:lnTo>
                  <a:pt x="55029" y="59029"/>
                </a:lnTo>
                <a:lnTo>
                  <a:pt x="57746" y="57569"/>
                </a:lnTo>
                <a:lnTo>
                  <a:pt x="57746" y="35293"/>
                </a:lnTo>
                <a:lnTo>
                  <a:pt x="58407" y="33324"/>
                </a:lnTo>
                <a:lnTo>
                  <a:pt x="60464" y="31775"/>
                </a:lnTo>
                <a:lnTo>
                  <a:pt x="62026" y="31381"/>
                </a:lnTo>
                <a:lnTo>
                  <a:pt x="64350" y="31216"/>
                </a:lnTo>
                <a:lnTo>
                  <a:pt x="64350" y="29502"/>
                </a:lnTo>
                <a:close/>
              </a:path>
              <a:path w="64770" h="64134">
                <a:moveTo>
                  <a:pt x="56270" y="3657"/>
                </a:moveTo>
                <a:lnTo>
                  <a:pt x="40106" y="3657"/>
                </a:lnTo>
                <a:lnTo>
                  <a:pt x="44957" y="5588"/>
                </a:lnTo>
                <a:lnTo>
                  <a:pt x="48691" y="9436"/>
                </a:lnTo>
                <a:lnTo>
                  <a:pt x="50749" y="11620"/>
                </a:lnTo>
                <a:lnTo>
                  <a:pt x="52755" y="14960"/>
                </a:lnTo>
                <a:lnTo>
                  <a:pt x="54698" y="19443"/>
                </a:lnTo>
                <a:lnTo>
                  <a:pt x="56857" y="19443"/>
                </a:lnTo>
                <a:lnTo>
                  <a:pt x="56270" y="3657"/>
                </a:lnTo>
                <a:close/>
              </a:path>
              <a:path w="64770" h="64134">
                <a:moveTo>
                  <a:pt x="56134" y="0"/>
                </a:moveTo>
                <a:lnTo>
                  <a:pt x="54051" y="0"/>
                </a:lnTo>
                <a:lnTo>
                  <a:pt x="53670" y="965"/>
                </a:lnTo>
                <a:lnTo>
                  <a:pt x="53162" y="1689"/>
                </a:lnTo>
                <a:lnTo>
                  <a:pt x="52019" y="2717"/>
                </a:lnTo>
                <a:lnTo>
                  <a:pt x="51053" y="2971"/>
                </a:lnTo>
                <a:lnTo>
                  <a:pt x="56244" y="2971"/>
                </a:lnTo>
                <a:lnTo>
                  <a:pt x="56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55364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31" y="60426"/>
                </a:moveTo>
                <a:lnTo>
                  <a:pt x="8369" y="60426"/>
                </a:lnTo>
                <a:lnTo>
                  <a:pt x="10185" y="60972"/>
                </a:lnTo>
                <a:lnTo>
                  <a:pt x="16560" y="63118"/>
                </a:lnTo>
                <a:lnTo>
                  <a:pt x="19621" y="63665"/>
                </a:lnTo>
                <a:lnTo>
                  <a:pt x="28384" y="63665"/>
                </a:lnTo>
                <a:lnTo>
                  <a:pt x="33172" y="62039"/>
                </a:lnTo>
                <a:lnTo>
                  <a:pt x="35031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290" y="62039"/>
                </a:lnTo>
                <a:lnTo>
                  <a:pt x="5626" y="61404"/>
                </a:lnTo>
                <a:lnTo>
                  <a:pt x="6032" y="60756"/>
                </a:lnTo>
                <a:lnTo>
                  <a:pt x="6781" y="60426"/>
                </a:lnTo>
                <a:lnTo>
                  <a:pt x="35031" y="60426"/>
                </a:lnTo>
                <a:lnTo>
                  <a:pt x="35265" y="60223"/>
                </a:lnTo>
                <a:lnTo>
                  <a:pt x="16255" y="60223"/>
                </a:lnTo>
                <a:lnTo>
                  <a:pt x="11582" y="58077"/>
                </a:lnTo>
                <a:lnTo>
                  <a:pt x="7823" y="53771"/>
                </a:lnTo>
                <a:lnTo>
                  <a:pt x="5651" y="51320"/>
                </a:lnTo>
                <a:lnTo>
                  <a:pt x="3771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85" y="0"/>
                </a:moveTo>
                <a:lnTo>
                  <a:pt x="14693" y="0"/>
                </a:lnTo>
                <a:lnTo>
                  <a:pt x="10477" y="1549"/>
                </a:lnTo>
                <a:lnTo>
                  <a:pt x="4127" y="7746"/>
                </a:lnTo>
                <a:lnTo>
                  <a:pt x="2539" y="11633"/>
                </a:lnTo>
                <a:lnTo>
                  <a:pt x="2610" y="19977"/>
                </a:lnTo>
                <a:lnTo>
                  <a:pt x="25133" y="38226"/>
                </a:lnTo>
                <a:lnTo>
                  <a:pt x="28193" y="40373"/>
                </a:lnTo>
                <a:lnTo>
                  <a:pt x="29641" y="41782"/>
                </a:lnTo>
                <a:lnTo>
                  <a:pt x="31876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76" y="55587"/>
                </a:lnTo>
                <a:lnTo>
                  <a:pt x="27444" y="59296"/>
                </a:lnTo>
                <a:lnTo>
                  <a:pt x="24866" y="60223"/>
                </a:lnTo>
                <a:lnTo>
                  <a:pt x="35265" y="60223"/>
                </a:lnTo>
                <a:lnTo>
                  <a:pt x="40665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54" y="21780"/>
                </a:lnTo>
                <a:lnTo>
                  <a:pt x="14643" y="19977"/>
                </a:lnTo>
                <a:lnTo>
                  <a:pt x="11709" y="16586"/>
                </a:lnTo>
                <a:lnTo>
                  <a:pt x="10960" y="14554"/>
                </a:lnTo>
                <a:lnTo>
                  <a:pt x="10960" y="9524"/>
                </a:lnTo>
                <a:lnTo>
                  <a:pt x="11912" y="7480"/>
                </a:lnTo>
                <a:lnTo>
                  <a:pt x="15760" y="4483"/>
                </a:lnTo>
                <a:lnTo>
                  <a:pt x="18033" y="3733"/>
                </a:lnTo>
                <a:lnTo>
                  <a:pt x="38734" y="3733"/>
                </a:lnTo>
                <a:lnTo>
                  <a:pt x="38670" y="3124"/>
                </a:lnTo>
                <a:lnTo>
                  <a:pt x="32486" y="3124"/>
                </a:lnTo>
                <a:lnTo>
                  <a:pt x="30746" y="2590"/>
                </a:lnTo>
                <a:lnTo>
                  <a:pt x="24688" y="520"/>
                </a:lnTo>
                <a:lnTo>
                  <a:pt x="22085" y="0"/>
                </a:lnTo>
                <a:close/>
              </a:path>
              <a:path w="42545" h="64134">
                <a:moveTo>
                  <a:pt x="38734" y="3733"/>
                </a:moveTo>
                <a:lnTo>
                  <a:pt x="23939" y="3733"/>
                </a:lnTo>
                <a:lnTo>
                  <a:pt x="27304" y="4927"/>
                </a:lnTo>
                <a:lnTo>
                  <a:pt x="34124" y="9613"/>
                </a:lnTo>
                <a:lnTo>
                  <a:pt x="36601" y="13741"/>
                </a:lnTo>
                <a:lnTo>
                  <a:pt x="38163" y="19672"/>
                </a:lnTo>
                <a:lnTo>
                  <a:pt x="40411" y="19672"/>
                </a:lnTo>
                <a:lnTo>
                  <a:pt x="38734" y="3733"/>
                </a:lnTo>
                <a:close/>
              </a:path>
              <a:path w="42545" h="64134">
                <a:moveTo>
                  <a:pt x="38341" y="0"/>
                </a:moveTo>
                <a:lnTo>
                  <a:pt x="36385" y="0"/>
                </a:lnTo>
                <a:lnTo>
                  <a:pt x="36144" y="1003"/>
                </a:lnTo>
                <a:lnTo>
                  <a:pt x="35801" y="1765"/>
                </a:lnTo>
                <a:lnTo>
                  <a:pt x="34899" y="2819"/>
                </a:lnTo>
                <a:lnTo>
                  <a:pt x="34086" y="3124"/>
                </a:lnTo>
                <a:lnTo>
                  <a:pt x="38670" y="3124"/>
                </a:lnTo>
                <a:lnTo>
                  <a:pt x="38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24361" y="7348076"/>
            <a:ext cx="54610" cy="61594"/>
          </a:xfrm>
          <a:custGeom>
            <a:avLst/>
            <a:gdLst/>
            <a:ahLst/>
            <a:cxnLst/>
            <a:rect l="l" t="t" r="r" b="b"/>
            <a:pathLst>
              <a:path w="54609" h="61595">
                <a:moveTo>
                  <a:pt x="31991" y="3822"/>
                </a:moveTo>
                <a:lnTo>
                  <a:pt x="22542" y="3822"/>
                </a:lnTo>
                <a:lnTo>
                  <a:pt x="22418" y="54686"/>
                </a:lnTo>
                <a:lnTo>
                  <a:pt x="22072" y="56527"/>
                </a:lnTo>
                <a:lnTo>
                  <a:pt x="20078" y="58508"/>
                </a:lnTo>
                <a:lnTo>
                  <a:pt x="17576" y="59156"/>
                </a:lnTo>
                <a:lnTo>
                  <a:pt x="13601" y="59448"/>
                </a:lnTo>
                <a:lnTo>
                  <a:pt x="13601" y="61125"/>
                </a:lnTo>
                <a:lnTo>
                  <a:pt x="41198" y="61125"/>
                </a:lnTo>
                <a:lnTo>
                  <a:pt x="41198" y="59448"/>
                </a:lnTo>
                <a:lnTo>
                  <a:pt x="37325" y="59194"/>
                </a:lnTo>
                <a:lnTo>
                  <a:pt x="34836" y="58623"/>
                </a:lnTo>
                <a:lnTo>
                  <a:pt x="33693" y="57785"/>
                </a:lnTo>
                <a:lnTo>
                  <a:pt x="32550" y="56908"/>
                </a:lnTo>
                <a:lnTo>
                  <a:pt x="31991" y="54686"/>
                </a:lnTo>
                <a:lnTo>
                  <a:pt x="31991" y="3822"/>
                </a:lnTo>
                <a:close/>
              </a:path>
              <a:path w="54609" h="61595">
                <a:moveTo>
                  <a:pt x="54038" y="0"/>
                </a:moveTo>
                <a:lnTo>
                  <a:pt x="533" y="0"/>
                </a:lnTo>
                <a:lnTo>
                  <a:pt x="0" y="15684"/>
                </a:lnTo>
                <a:lnTo>
                  <a:pt x="2285" y="15684"/>
                </a:lnTo>
                <a:lnTo>
                  <a:pt x="3263" y="10731"/>
                </a:lnTo>
                <a:lnTo>
                  <a:pt x="4673" y="7518"/>
                </a:lnTo>
                <a:lnTo>
                  <a:pt x="8458" y="4572"/>
                </a:lnTo>
                <a:lnTo>
                  <a:pt x="12052" y="3822"/>
                </a:lnTo>
                <a:lnTo>
                  <a:pt x="54165" y="3822"/>
                </a:lnTo>
                <a:lnTo>
                  <a:pt x="54038" y="0"/>
                </a:lnTo>
                <a:close/>
              </a:path>
              <a:path w="54609" h="61595">
                <a:moveTo>
                  <a:pt x="54165" y="3822"/>
                </a:moveTo>
                <a:lnTo>
                  <a:pt x="42748" y="3822"/>
                </a:lnTo>
                <a:lnTo>
                  <a:pt x="46329" y="4572"/>
                </a:lnTo>
                <a:lnTo>
                  <a:pt x="48031" y="6083"/>
                </a:lnTo>
                <a:lnTo>
                  <a:pt x="49758" y="7556"/>
                </a:lnTo>
                <a:lnTo>
                  <a:pt x="51168" y="10769"/>
                </a:lnTo>
                <a:lnTo>
                  <a:pt x="52285" y="15684"/>
                </a:lnTo>
                <a:lnTo>
                  <a:pt x="54559" y="15684"/>
                </a:lnTo>
                <a:lnTo>
                  <a:pt x="54165" y="3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93659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50" y="0"/>
                </a:moveTo>
                <a:lnTo>
                  <a:pt x="31496" y="0"/>
                </a:lnTo>
                <a:lnTo>
                  <a:pt x="11760" y="45339"/>
                </a:lnTo>
                <a:lnTo>
                  <a:pt x="8788" y="52120"/>
                </a:lnTo>
                <a:lnTo>
                  <a:pt x="6705" y="56311"/>
                </a:lnTo>
                <a:lnTo>
                  <a:pt x="4254" y="59372"/>
                </a:lnTo>
                <a:lnTo>
                  <a:pt x="2425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83" y="62217"/>
                </a:lnTo>
                <a:lnTo>
                  <a:pt x="18783" y="60540"/>
                </a:lnTo>
                <a:lnTo>
                  <a:pt x="16548" y="60363"/>
                </a:lnTo>
                <a:lnTo>
                  <a:pt x="15049" y="60096"/>
                </a:lnTo>
                <a:lnTo>
                  <a:pt x="12941" y="59118"/>
                </a:lnTo>
                <a:lnTo>
                  <a:pt x="12293" y="58039"/>
                </a:lnTo>
                <a:lnTo>
                  <a:pt x="12293" y="55714"/>
                </a:lnTo>
                <a:lnTo>
                  <a:pt x="12534" y="54648"/>
                </a:lnTo>
                <a:lnTo>
                  <a:pt x="12992" y="53314"/>
                </a:lnTo>
                <a:lnTo>
                  <a:pt x="14973" y="48272"/>
                </a:lnTo>
                <a:lnTo>
                  <a:pt x="17437" y="42227"/>
                </a:lnTo>
                <a:lnTo>
                  <a:pt x="52366" y="42227"/>
                </a:lnTo>
                <a:lnTo>
                  <a:pt x="50679" y="38481"/>
                </a:lnTo>
                <a:lnTo>
                  <a:pt x="19100" y="38481"/>
                </a:lnTo>
                <a:lnTo>
                  <a:pt x="29933" y="13017"/>
                </a:lnTo>
                <a:lnTo>
                  <a:pt x="39212" y="13017"/>
                </a:lnTo>
                <a:lnTo>
                  <a:pt x="33350" y="0"/>
                </a:lnTo>
                <a:close/>
              </a:path>
              <a:path w="66040" h="62229">
                <a:moveTo>
                  <a:pt x="52366" y="42227"/>
                </a:moveTo>
                <a:lnTo>
                  <a:pt x="42240" y="42227"/>
                </a:lnTo>
                <a:lnTo>
                  <a:pt x="46710" y="52374"/>
                </a:lnTo>
                <a:lnTo>
                  <a:pt x="47155" y="53581"/>
                </a:lnTo>
                <a:lnTo>
                  <a:pt x="47735" y="55714"/>
                </a:lnTo>
                <a:lnTo>
                  <a:pt x="47855" y="56311"/>
                </a:lnTo>
                <a:lnTo>
                  <a:pt x="47917" y="58470"/>
                </a:lnTo>
                <a:lnTo>
                  <a:pt x="47510" y="59321"/>
                </a:lnTo>
                <a:lnTo>
                  <a:pt x="46710" y="59690"/>
                </a:lnTo>
                <a:lnTo>
                  <a:pt x="45910" y="60020"/>
                </a:lnTo>
                <a:lnTo>
                  <a:pt x="44145" y="60312"/>
                </a:lnTo>
                <a:lnTo>
                  <a:pt x="41338" y="60540"/>
                </a:lnTo>
                <a:lnTo>
                  <a:pt x="41338" y="62217"/>
                </a:lnTo>
                <a:lnTo>
                  <a:pt x="65443" y="62217"/>
                </a:lnTo>
                <a:lnTo>
                  <a:pt x="65443" y="60540"/>
                </a:lnTo>
                <a:lnTo>
                  <a:pt x="63233" y="60248"/>
                </a:lnTo>
                <a:lnTo>
                  <a:pt x="61645" y="59690"/>
                </a:lnTo>
                <a:lnTo>
                  <a:pt x="60693" y="58877"/>
                </a:lnTo>
                <a:lnTo>
                  <a:pt x="59766" y="58026"/>
                </a:lnTo>
                <a:lnTo>
                  <a:pt x="58508" y="55867"/>
                </a:lnTo>
                <a:lnTo>
                  <a:pt x="52366" y="42227"/>
                </a:lnTo>
                <a:close/>
              </a:path>
              <a:path w="66040" h="62229">
                <a:moveTo>
                  <a:pt x="39212" y="13017"/>
                </a:moveTo>
                <a:lnTo>
                  <a:pt x="29933" y="13017"/>
                </a:lnTo>
                <a:lnTo>
                  <a:pt x="40894" y="38481"/>
                </a:lnTo>
                <a:lnTo>
                  <a:pt x="50679" y="38481"/>
                </a:lnTo>
                <a:lnTo>
                  <a:pt x="39212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81016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37" y="0"/>
                </a:moveTo>
                <a:lnTo>
                  <a:pt x="31496" y="0"/>
                </a:lnTo>
                <a:lnTo>
                  <a:pt x="11760" y="45339"/>
                </a:lnTo>
                <a:lnTo>
                  <a:pt x="8788" y="52120"/>
                </a:lnTo>
                <a:lnTo>
                  <a:pt x="6680" y="56311"/>
                </a:lnTo>
                <a:lnTo>
                  <a:pt x="5287" y="58039"/>
                </a:lnTo>
                <a:lnTo>
                  <a:pt x="4254" y="59372"/>
                </a:lnTo>
                <a:lnTo>
                  <a:pt x="2438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57" y="62217"/>
                </a:lnTo>
                <a:lnTo>
                  <a:pt x="18757" y="60540"/>
                </a:lnTo>
                <a:lnTo>
                  <a:pt x="16548" y="60363"/>
                </a:lnTo>
                <a:lnTo>
                  <a:pt x="15036" y="60096"/>
                </a:lnTo>
                <a:lnTo>
                  <a:pt x="12941" y="59118"/>
                </a:lnTo>
                <a:lnTo>
                  <a:pt x="12306" y="58039"/>
                </a:lnTo>
                <a:lnTo>
                  <a:pt x="12306" y="55714"/>
                </a:lnTo>
                <a:lnTo>
                  <a:pt x="12522" y="54648"/>
                </a:lnTo>
                <a:lnTo>
                  <a:pt x="13474" y="51968"/>
                </a:lnTo>
                <a:lnTo>
                  <a:pt x="14960" y="48272"/>
                </a:lnTo>
                <a:lnTo>
                  <a:pt x="17437" y="42227"/>
                </a:lnTo>
                <a:lnTo>
                  <a:pt x="52352" y="42227"/>
                </a:lnTo>
                <a:lnTo>
                  <a:pt x="50665" y="38481"/>
                </a:lnTo>
                <a:lnTo>
                  <a:pt x="19088" y="38481"/>
                </a:lnTo>
                <a:lnTo>
                  <a:pt x="29908" y="13017"/>
                </a:lnTo>
                <a:lnTo>
                  <a:pt x="39199" y="13017"/>
                </a:lnTo>
                <a:lnTo>
                  <a:pt x="33337" y="0"/>
                </a:lnTo>
                <a:close/>
              </a:path>
              <a:path w="66040" h="62229">
                <a:moveTo>
                  <a:pt x="52352" y="42227"/>
                </a:moveTo>
                <a:lnTo>
                  <a:pt x="42214" y="42227"/>
                </a:lnTo>
                <a:lnTo>
                  <a:pt x="46697" y="52374"/>
                </a:lnTo>
                <a:lnTo>
                  <a:pt x="47155" y="53581"/>
                </a:lnTo>
                <a:lnTo>
                  <a:pt x="47777" y="55867"/>
                </a:lnTo>
                <a:lnTo>
                  <a:pt x="47904" y="58470"/>
                </a:lnTo>
                <a:lnTo>
                  <a:pt x="47498" y="59321"/>
                </a:lnTo>
                <a:lnTo>
                  <a:pt x="46697" y="59690"/>
                </a:lnTo>
                <a:lnTo>
                  <a:pt x="45910" y="60020"/>
                </a:lnTo>
                <a:lnTo>
                  <a:pt x="44107" y="60312"/>
                </a:lnTo>
                <a:lnTo>
                  <a:pt x="41351" y="60540"/>
                </a:lnTo>
                <a:lnTo>
                  <a:pt x="41351" y="62217"/>
                </a:lnTo>
                <a:lnTo>
                  <a:pt x="65455" y="62217"/>
                </a:lnTo>
                <a:lnTo>
                  <a:pt x="65455" y="60540"/>
                </a:lnTo>
                <a:lnTo>
                  <a:pt x="63220" y="60248"/>
                </a:lnTo>
                <a:lnTo>
                  <a:pt x="61633" y="59690"/>
                </a:lnTo>
                <a:lnTo>
                  <a:pt x="60667" y="58877"/>
                </a:lnTo>
                <a:lnTo>
                  <a:pt x="59767" y="58039"/>
                </a:lnTo>
                <a:lnTo>
                  <a:pt x="58508" y="55867"/>
                </a:lnTo>
                <a:lnTo>
                  <a:pt x="52352" y="42227"/>
                </a:lnTo>
                <a:close/>
              </a:path>
              <a:path w="66040" h="62229">
                <a:moveTo>
                  <a:pt x="39199" y="13017"/>
                </a:moveTo>
                <a:lnTo>
                  <a:pt x="29908" y="13017"/>
                </a:lnTo>
                <a:lnTo>
                  <a:pt x="40894" y="38481"/>
                </a:lnTo>
                <a:lnTo>
                  <a:pt x="50665" y="38481"/>
                </a:lnTo>
                <a:lnTo>
                  <a:pt x="39199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68483" y="7348072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34137" y="0"/>
                </a:moveTo>
                <a:lnTo>
                  <a:pt x="0" y="0"/>
                </a:lnTo>
                <a:lnTo>
                  <a:pt x="0" y="1701"/>
                </a:lnTo>
                <a:lnTo>
                  <a:pt x="3530" y="1930"/>
                </a:lnTo>
                <a:lnTo>
                  <a:pt x="5791" y="2539"/>
                </a:lnTo>
                <a:lnTo>
                  <a:pt x="7823" y="4470"/>
                </a:lnTo>
                <a:lnTo>
                  <a:pt x="8343" y="6642"/>
                </a:lnTo>
                <a:lnTo>
                  <a:pt x="8343" y="54622"/>
                </a:lnTo>
                <a:lnTo>
                  <a:pt x="0" y="59461"/>
                </a:lnTo>
                <a:lnTo>
                  <a:pt x="0" y="61125"/>
                </a:lnTo>
                <a:lnTo>
                  <a:pt x="33388" y="61125"/>
                </a:lnTo>
                <a:lnTo>
                  <a:pt x="39344" y="60248"/>
                </a:lnTo>
                <a:lnTo>
                  <a:pt x="44256" y="58483"/>
                </a:lnTo>
                <a:lnTo>
                  <a:pt x="46510" y="57696"/>
                </a:lnTo>
                <a:lnTo>
                  <a:pt x="21412" y="57696"/>
                </a:lnTo>
                <a:lnTo>
                  <a:pt x="19837" y="57454"/>
                </a:lnTo>
                <a:lnTo>
                  <a:pt x="19062" y="56972"/>
                </a:lnTo>
                <a:lnTo>
                  <a:pt x="18326" y="56476"/>
                </a:lnTo>
                <a:lnTo>
                  <a:pt x="17970" y="55498"/>
                </a:lnTo>
                <a:lnTo>
                  <a:pt x="17993" y="5422"/>
                </a:lnTo>
                <a:lnTo>
                  <a:pt x="18326" y="4495"/>
                </a:lnTo>
                <a:lnTo>
                  <a:pt x="19837" y="3606"/>
                </a:lnTo>
                <a:lnTo>
                  <a:pt x="21297" y="3365"/>
                </a:lnTo>
                <a:lnTo>
                  <a:pt x="45695" y="3365"/>
                </a:lnTo>
                <a:lnTo>
                  <a:pt x="41414" y="1371"/>
                </a:lnTo>
                <a:lnTo>
                  <a:pt x="34137" y="0"/>
                </a:lnTo>
                <a:close/>
              </a:path>
              <a:path w="63500" h="61595">
                <a:moveTo>
                  <a:pt x="45695" y="3365"/>
                </a:moveTo>
                <a:lnTo>
                  <a:pt x="31953" y="3365"/>
                </a:lnTo>
                <a:lnTo>
                  <a:pt x="38823" y="5422"/>
                </a:lnTo>
                <a:lnTo>
                  <a:pt x="50038" y="14274"/>
                </a:lnTo>
                <a:lnTo>
                  <a:pt x="53060" y="21412"/>
                </a:lnTo>
                <a:lnTo>
                  <a:pt x="53060" y="41516"/>
                </a:lnTo>
                <a:lnTo>
                  <a:pt x="49402" y="49009"/>
                </a:lnTo>
                <a:lnTo>
                  <a:pt x="37274" y="56273"/>
                </a:lnTo>
                <a:lnTo>
                  <a:pt x="31178" y="57696"/>
                </a:lnTo>
                <a:lnTo>
                  <a:pt x="46510" y="57696"/>
                </a:lnTo>
                <a:lnTo>
                  <a:pt x="60553" y="43891"/>
                </a:lnTo>
                <a:lnTo>
                  <a:pt x="62496" y="39750"/>
                </a:lnTo>
                <a:lnTo>
                  <a:pt x="63461" y="35369"/>
                </a:lnTo>
                <a:lnTo>
                  <a:pt x="63461" y="30772"/>
                </a:lnTo>
                <a:lnTo>
                  <a:pt x="62454" y="21913"/>
                </a:lnTo>
                <a:lnTo>
                  <a:pt x="59434" y="14522"/>
                </a:lnTo>
                <a:lnTo>
                  <a:pt x="54401" y="8597"/>
                </a:lnTo>
                <a:lnTo>
                  <a:pt x="47358" y="4140"/>
                </a:lnTo>
                <a:lnTo>
                  <a:pt x="45695" y="3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200725" y="7346756"/>
            <a:ext cx="67310" cy="64135"/>
          </a:xfrm>
          <a:custGeom>
            <a:avLst/>
            <a:gdLst/>
            <a:ahLst/>
            <a:cxnLst/>
            <a:rect l="l" t="t" r="r" b="b"/>
            <a:pathLst>
              <a:path w="67309" h="64134">
                <a:moveTo>
                  <a:pt x="49859" y="55295"/>
                </a:moveTo>
                <a:lnTo>
                  <a:pt x="36868" y="55295"/>
                </a:lnTo>
                <a:lnTo>
                  <a:pt x="39789" y="58064"/>
                </a:lnTo>
                <a:lnTo>
                  <a:pt x="42125" y="59956"/>
                </a:lnTo>
                <a:lnTo>
                  <a:pt x="43903" y="61036"/>
                </a:lnTo>
                <a:lnTo>
                  <a:pt x="46812" y="62890"/>
                </a:lnTo>
                <a:lnTo>
                  <a:pt x="49784" y="63792"/>
                </a:lnTo>
                <a:lnTo>
                  <a:pt x="53975" y="63792"/>
                </a:lnTo>
                <a:lnTo>
                  <a:pt x="55219" y="63614"/>
                </a:lnTo>
                <a:lnTo>
                  <a:pt x="56476" y="63246"/>
                </a:lnTo>
                <a:lnTo>
                  <a:pt x="58610" y="62699"/>
                </a:lnTo>
                <a:lnTo>
                  <a:pt x="60477" y="61696"/>
                </a:lnTo>
                <a:lnTo>
                  <a:pt x="63106" y="59448"/>
                </a:lnTo>
                <a:lnTo>
                  <a:pt x="64160" y="58254"/>
                </a:lnTo>
                <a:lnTo>
                  <a:pt x="64957" y="57137"/>
                </a:lnTo>
                <a:lnTo>
                  <a:pt x="53746" y="57137"/>
                </a:lnTo>
                <a:lnTo>
                  <a:pt x="50330" y="55689"/>
                </a:lnTo>
                <a:lnTo>
                  <a:pt x="49859" y="55295"/>
                </a:lnTo>
                <a:close/>
              </a:path>
              <a:path w="67309" h="64134">
                <a:moveTo>
                  <a:pt x="33489" y="0"/>
                </a:moveTo>
                <a:lnTo>
                  <a:pt x="25526" y="0"/>
                </a:lnTo>
                <a:lnTo>
                  <a:pt x="22098" y="1435"/>
                </a:lnTo>
                <a:lnTo>
                  <a:pt x="16675" y="7150"/>
                </a:lnTo>
                <a:lnTo>
                  <a:pt x="15328" y="10731"/>
                </a:lnTo>
                <a:lnTo>
                  <a:pt x="15437" y="17284"/>
                </a:lnTo>
                <a:lnTo>
                  <a:pt x="18643" y="27609"/>
                </a:lnTo>
                <a:lnTo>
                  <a:pt x="15049" y="29641"/>
                </a:lnTo>
                <a:lnTo>
                  <a:pt x="10287" y="32258"/>
                </a:lnTo>
                <a:lnTo>
                  <a:pt x="6569" y="35204"/>
                </a:lnTo>
                <a:lnTo>
                  <a:pt x="1308" y="41516"/>
                </a:lnTo>
                <a:lnTo>
                  <a:pt x="0" y="45173"/>
                </a:lnTo>
                <a:lnTo>
                  <a:pt x="80" y="54013"/>
                </a:lnTo>
                <a:lnTo>
                  <a:pt x="1485" y="57340"/>
                </a:lnTo>
                <a:lnTo>
                  <a:pt x="4450" y="59956"/>
                </a:lnTo>
                <a:lnTo>
                  <a:pt x="7366" y="62484"/>
                </a:lnTo>
                <a:lnTo>
                  <a:pt x="11303" y="63754"/>
                </a:lnTo>
                <a:lnTo>
                  <a:pt x="20675" y="63754"/>
                </a:lnTo>
                <a:lnTo>
                  <a:pt x="24765" y="62852"/>
                </a:lnTo>
                <a:lnTo>
                  <a:pt x="28460" y="61036"/>
                </a:lnTo>
                <a:lnTo>
                  <a:pt x="31280" y="59728"/>
                </a:lnTo>
                <a:lnTo>
                  <a:pt x="32572" y="58839"/>
                </a:lnTo>
                <a:lnTo>
                  <a:pt x="17525" y="58839"/>
                </a:lnTo>
                <a:lnTo>
                  <a:pt x="14579" y="57594"/>
                </a:lnTo>
                <a:lnTo>
                  <a:pt x="10033" y="52578"/>
                </a:lnTo>
                <a:lnTo>
                  <a:pt x="8902" y="49568"/>
                </a:lnTo>
                <a:lnTo>
                  <a:pt x="8902" y="42418"/>
                </a:lnTo>
                <a:lnTo>
                  <a:pt x="20078" y="30822"/>
                </a:lnTo>
                <a:lnTo>
                  <a:pt x="30146" y="30822"/>
                </a:lnTo>
                <a:lnTo>
                  <a:pt x="27990" y="26987"/>
                </a:lnTo>
                <a:lnTo>
                  <a:pt x="31559" y="25438"/>
                </a:lnTo>
                <a:lnTo>
                  <a:pt x="33787" y="24104"/>
                </a:lnTo>
                <a:lnTo>
                  <a:pt x="26555" y="24104"/>
                </a:lnTo>
                <a:lnTo>
                  <a:pt x="25415" y="21729"/>
                </a:lnTo>
                <a:lnTo>
                  <a:pt x="24524" y="19456"/>
                </a:lnTo>
                <a:lnTo>
                  <a:pt x="23139" y="15062"/>
                </a:lnTo>
                <a:lnTo>
                  <a:pt x="22821" y="13004"/>
                </a:lnTo>
                <a:lnTo>
                  <a:pt x="22859" y="8547"/>
                </a:lnTo>
                <a:lnTo>
                  <a:pt x="23456" y="6718"/>
                </a:lnTo>
                <a:lnTo>
                  <a:pt x="24714" y="5232"/>
                </a:lnTo>
                <a:lnTo>
                  <a:pt x="25984" y="3771"/>
                </a:lnTo>
                <a:lnTo>
                  <a:pt x="27825" y="3022"/>
                </a:lnTo>
                <a:lnTo>
                  <a:pt x="39052" y="3022"/>
                </a:lnTo>
                <a:lnTo>
                  <a:pt x="36614" y="1028"/>
                </a:lnTo>
                <a:lnTo>
                  <a:pt x="33489" y="0"/>
                </a:lnTo>
                <a:close/>
              </a:path>
              <a:path w="67309" h="64134">
                <a:moveTo>
                  <a:pt x="30146" y="30822"/>
                </a:moveTo>
                <a:lnTo>
                  <a:pt x="20078" y="30822"/>
                </a:lnTo>
                <a:lnTo>
                  <a:pt x="23533" y="36944"/>
                </a:lnTo>
                <a:lnTo>
                  <a:pt x="26060" y="41249"/>
                </a:lnTo>
                <a:lnTo>
                  <a:pt x="29286" y="46177"/>
                </a:lnTo>
                <a:lnTo>
                  <a:pt x="31559" y="49225"/>
                </a:lnTo>
                <a:lnTo>
                  <a:pt x="34467" y="52819"/>
                </a:lnTo>
                <a:lnTo>
                  <a:pt x="32219" y="54914"/>
                </a:lnTo>
                <a:lnTo>
                  <a:pt x="29857" y="56426"/>
                </a:lnTo>
                <a:lnTo>
                  <a:pt x="27393" y="57404"/>
                </a:lnTo>
                <a:lnTo>
                  <a:pt x="24917" y="58343"/>
                </a:lnTo>
                <a:lnTo>
                  <a:pt x="22821" y="58839"/>
                </a:lnTo>
                <a:lnTo>
                  <a:pt x="32572" y="58839"/>
                </a:lnTo>
                <a:lnTo>
                  <a:pt x="34086" y="57797"/>
                </a:lnTo>
                <a:lnTo>
                  <a:pt x="36868" y="55295"/>
                </a:lnTo>
                <a:lnTo>
                  <a:pt x="49859" y="55295"/>
                </a:lnTo>
                <a:lnTo>
                  <a:pt x="46901" y="52819"/>
                </a:lnTo>
                <a:lnTo>
                  <a:pt x="45326" y="51384"/>
                </a:lnTo>
                <a:lnTo>
                  <a:pt x="43916" y="49949"/>
                </a:lnTo>
                <a:lnTo>
                  <a:pt x="42697" y="48564"/>
                </a:lnTo>
                <a:lnTo>
                  <a:pt x="44762" y="45986"/>
                </a:lnTo>
                <a:lnTo>
                  <a:pt x="40487" y="45986"/>
                </a:lnTo>
                <a:lnTo>
                  <a:pt x="37420" y="42062"/>
                </a:lnTo>
                <a:lnTo>
                  <a:pt x="35238" y="39141"/>
                </a:lnTo>
                <a:lnTo>
                  <a:pt x="32674" y="35179"/>
                </a:lnTo>
                <a:lnTo>
                  <a:pt x="30695" y="31800"/>
                </a:lnTo>
                <a:lnTo>
                  <a:pt x="30146" y="30822"/>
                </a:lnTo>
                <a:close/>
              </a:path>
              <a:path w="67309" h="64134">
                <a:moveTo>
                  <a:pt x="65811" y="52209"/>
                </a:moveTo>
                <a:lnTo>
                  <a:pt x="64276" y="54013"/>
                </a:lnTo>
                <a:lnTo>
                  <a:pt x="63233" y="55079"/>
                </a:lnTo>
                <a:lnTo>
                  <a:pt x="60947" y="56629"/>
                </a:lnTo>
                <a:lnTo>
                  <a:pt x="59220" y="57137"/>
                </a:lnTo>
                <a:lnTo>
                  <a:pt x="64957" y="57137"/>
                </a:lnTo>
                <a:lnTo>
                  <a:pt x="66413" y="55079"/>
                </a:lnTo>
                <a:lnTo>
                  <a:pt x="67017" y="54013"/>
                </a:lnTo>
                <a:lnTo>
                  <a:pt x="67208" y="53263"/>
                </a:lnTo>
                <a:lnTo>
                  <a:pt x="65811" y="52209"/>
                </a:lnTo>
                <a:close/>
              </a:path>
              <a:path w="67309" h="64134">
                <a:moveTo>
                  <a:pt x="63512" y="23101"/>
                </a:moveTo>
                <a:lnTo>
                  <a:pt x="43116" y="23101"/>
                </a:lnTo>
                <a:lnTo>
                  <a:pt x="43116" y="25031"/>
                </a:lnTo>
                <a:lnTo>
                  <a:pt x="45085" y="25196"/>
                </a:lnTo>
                <a:lnTo>
                  <a:pt x="46469" y="25463"/>
                </a:lnTo>
                <a:lnTo>
                  <a:pt x="48526" y="26466"/>
                </a:lnTo>
                <a:lnTo>
                  <a:pt x="49153" y="27609"/>
                </a:lnTo>
                <a:lnTo>
                  <a:pt x="49174" y="30975"/>
                </a:lnTo>
                <a:lnTo>
                  <a:pt x="48526" y="33185"/>
                </a:lnTo>
                <a:lnTo>
                  <a:pt x="46012" y="38735"/>
                </a:lnTo>
                <a:lnTo>
                  <a:pt x="43730" y="42087"/>
                </a:lnTo>
                <a:lnTo>
                  <a:pt x="40487" y="45986"/>
                </a:lnTo>
                <a:lnTo>
                  <a:pt x="44762" y="45986"/>
                </a:lnTo>
                <a:lnTo>
                  <a:pt x="46736" y="43446"/>
                </a:lnTo>
                <a:lnTo>
                  <a:pt x="47879" y="41821"/>
                </a:lnTo>
                <a:lnTo>
                  <a:pt x="49060" y="40208"/>
                </a:lnTo>
                <a:lnTo>
                  <a:pt x="50495" y="37871"/>
                </a:lnTo>
                <a:lnTo>
                  <a:pt x="54635" y="30505"/>
                </a:lnTo>
                <a:lnTo>
                  <a:pt x="55791" y="28384"/>
                </a:lnTo>
                <a:lnTo>
                  <a:pt x="57213" y="26936"/>
                </a:lnTo>
                <a:lnTo>
                  <a:pt x="59918" y="25628"/>
                </a:lnTo>
                <a:lnTo>
                  <a:pt x="61442" y="25285"/>
                </a:lnTo>
                <a:lnTo>
                  <a:pt x="63512" y="25031"/>
                </a:lnTo>
                <a:lnTo>
                  <a:pt x="63512" y="23101"/>
                </a:lnTo>
                <a:close/>
              </a:path>
              <a:path w="67309" h="64134">
                <a:moveTo>
                  <a:pt x="39052" y="3022"/>
                </a:moveTo>
                <a:lnTo>
                  <a:pt x="32321" y="3022"/>
                </a:lnTo>
                <a:lnTo>
                  <a:pt x="34099" y="3771"/>
                </a:lnTo>
                <a:lnTo>
                  <a:pt x="36906" y="6616"/>
                </a:lnTo>
                <a:lnTo>
                  <a:pt x="37604" y="8547"/>
                </a:lnTo>
                <a:lnTo>
                  <a:pt x="37604" y="14008"/>
                </a:lnTo>
                <a:lnTo>
                  <a:pt x="36207" y="16865"/>
                </a:lnTo>
                <a:lnTo>
                  <a:pt x="31902" y="20916"/>
                </a:lnTo>
                <a:lnTo>
                  <a:pt x="29591" y="22428"/>
                </a:lnTo>
                <a:lnTo>
                  <a:pt x="26555" y="24104"/>
                </a:lnTo>
                <a:lnTo>
                  <a:pt x="33787" y="24104"/>
                </a:lnTo>
                <a:lnTo>
                  <a:pt x="34912" y="23431"/>
                </a:lnTo>
                <a:lnTo>
                  <a:pt x="41148" y="18376"/>
                </a:lnTo>
                <a:lnTo>
                  <a:pt x="42697" y="15113"/>
                </a:lnTo>
                <a:lnTo>
                  <a:pt x="42697" y="7747"/>
                </a:lnTo>
                <a:lnTo>
                  <a:pt x="41478" y="5054"/>
                </a:lnTo>
                <a:lnTo>
                  <a:pt x="39052" y="3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336105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46" y="60426"/>
                </a:moveTo>
                <a:lnTo>
                  <a:pt x="8382" y="60426"/>
                </a:lnTo>
                <a:lnTo>
                  <a:pt x="10198" y="60972"/>
                </a:lnTo>
                <a:lnTo>
                  <a:pt x="16598" y="63118"/>
                </a:lnTo>
                <a:lnTo>
                  <a:pt x="19646" y="63665"/>
                </a:lnTo>
                <a:lnTo>
                  <a:pt x="28397" y="63665"/>
                </a:lnTo>
                <a:lnTo>
                  <a:pt x="33185" y="62039"/>
                </a:lnTo>
                <a:lnTo>
                  <a:pt x="35046" y="60426"/>
                </a:lnTo>
                <a:close/>
              </a:path>
              <a:path w="42545" h="64134">
                <a:moveTo>
                  <a:pt x="2184" y="43853"/>
                </a:moveTo>
                <a:lnTo>
                  <a:pt x="0" y="43853"/>
                </a:lnTo>
                <a:lnTo>
                  <a:pt x="2844" y="63525"/>
                </a:lnTo>
                <a:lnTo>
                  <a:pt x="4914" y="63525"/>
                </a:lnTo>
                <a:lnTo>
                  <a:pt x="5054" y="62763"/>
                </a:lnTo>
                <a:lnTo>
                  <a:pt x="5304" y="62039"/>
                </a:lnTo>
                <a:lnTo>
                  <a:pt x="5651" y="61404"/>
                </a:lnTo>
                <a:lnTo>
                  <a:pt x="6057" y="60756"/>
                </a:lnTo>
                <a:lnTo>
                  <a:pt x="6807" y="60426"/>
                </a:lnTo>
                <a:lnTo>
                  <a:pt x="35046" y="60426"/>
                </a:lnTo>
                <a:lnTo>
                  <a:pt x="35281" y="60223"/>
                </a:lnTo>
                <a:lnTo>
                  <a:pt x="16243" y="60223"/>
                </a:lnTo>
                <a:lnTo>
                  <a:pt x="11582" y="58077"/>
                </a:lnTo>
                <a:lnTo>
                  <a:pt x="7835" y="53771"/>
                </a:lnTo>
                <a:lnTo>
                  <a:pt x="5651" y="51320"/>
                </a:lnTo>
                <a:lnTo>
                  <a:pt x="3784" y="48018"/>
                </a:lnTo>
                <a:lnTo>
                  <a:pt x="2184" y="43853"/>
                </a:lnTo>
                <a:close/>
              </a:path>
              <a:path w="42545" h="64134">
                <a:moveTo>
                  <a:pt x="22110" y="0"/>
                </a:moveTo>
                <a:lnTo>
                  <a:pt x="14693" y="0"/>
                </a:lnTo>
                <a:lnTo>
                  <a:pt x="10464" y="1549"/>
                </a:lnTo>
                <a:lnTo>
                  <a:pt x="4140" y="7746"/>
                </a:lnTo>
                <a:lnTo>
                  <a:pt x="2552" y="11633"/>
                </a:lnTo>
                <a:lnTo>
                  <a:pt x="2622" y="19977"/>
                </a:lnTo>
                <a:lnTo>
                  <a:pt x="25158" y="38226"/>
                </a:lnTo>
                <a:lnTo>
                  <a:pt x="28206" y="40373"/>
                </a:lnTo>
                <a:lnTo>
                  <a:pt x="31877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77" y="55587"/>
                </a:lnTo>
                <a:lnTo>
                  <a:pt x="29641" y="57442"/>
                </a:lnTo>
                <a:lnTo>
                  <a:pt x="27457" y="59296"/>
                </a:lnTo>
                <a:lnTo>
                  <a:pt x="24853" y="60223"/>
                </a:lnTo>
                <a:lnTo>
                  <a:pt x="35281" y="60223"/>
                </a:lnTo>
                <a:lnTo>
                  <a:pt x="40690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67" y="21780"/>
                </a:lnTo>
                <a:lnTo>
                  <a:pt x="14668" y="19977"/>
                </a:lnTo>
                <a:lnTo>
                  <a:pt x="11696" y="16586"/>
                </a:lnTo>
                <a:lnTo>
                  <a:pt x="10985" y="14554"/>
                </a:lnTo>
                <a:lnTo>
                  <a:pt x="10985" y="9524"/>
                </a:lnTo>
                <a:lnTo>
                  <a:pt x="11925" y="7480"/>
                </a:lnTo>
                <a:lnTo>
                  <a:pt x="13830" y="5981"/>
                </a:lnTo>
                <a:lnTo>
                  <a:pt x="15798" y="4483"/>
                </a:lnTo>
                <a:lnTo>
                  <a:pt x="18046" y="3733"/>
                </a:lnTo>
                <a:lnTo>
                  <a:pt x="38746" y="3733"/>
                </a:lnTo>
                <a:lnTo>
                  <a:pt x="38682" y="3124"/>
                </a:lnTo>
                <a:lnTo>
                  <a:pt x="32499" y="3124"/>
                </a:lnTo>
                <a:lnTo>
                  <a:pt x="30772" y="2590"/>
                </a:lnTo>
                <a:lnTo>
                  <a:pt x="24676" y="520"/>
                </a:lnTo>
                <a:lnTo>
                  <a:pt x="22110" y="0"/>
                </a:lnTo>
                <a:close/>
              </a:path>
              <a:path w="42545" h="64134">
                <a:moveTo>
                  <a:pt x="38746" y="3733"/>
                </a:moveTo>
                <a:lnTo>
                  <a:pt x="23964" y="3733"/>
                </a:lnTo>
                <a:lnTo>
                  <a:pt x="27330" y="4927"/>
                </a:lnTo>
                <a:lnTo>
                  <a:pt x="34150" y="9613"/>
                </a:lnTo>
                <a:lnTo>
                  <a:pt x="36626" y="13741"/>
                </a:lnTo>
                <a:lnTo>
                  <a:pt x="38176" y="19672"/>
                </a:lnTo>
                <a:lnTo>
                  <a:pt x="40424" y="19672"/>
                </a:lnTo>
                <a:lnTo>
                  <a:pt x="38746" y="3733"/>
                </a:lnTo>
                <a:close/>
              </a:path>
              <a:path w="42545" h="64134">
                <a:moveTo>
                  <a:pt x="38354" y="0"/>
                </a:moveTo>
                <a:lnTo>
                  <a:pt x="36423" y="0"/>
                </a:lnTo>
                <a:lnTo>
                  <a:pt x="36182" y="1003"/>
                </a:lnTo>
                <a:lnTo>
                  <a:pt x="35801" y="1765"/>
                </a:lnTo>
                <a:lnTo>
                  <a:pt x="34912" y="2819"/>
                </a:lnTo>
                <a:lnTo>
                  <a:pt x="34124" y="3124"/>
                </a:lnTo>
                <a:lnTo>
                  <a:pt x="38682" y="3124"/>
                </a:lnTo>
                <a:lnTo>
                  <a:pt x="38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405314" y="7348077"/>
            <a:ext cx="50165" cy="61594"/>
          </a:xfrm>
          <a:custGeom>
            <a:avLst/>
            <a:gdLst/>
            <a:ahLst/>
            <a:cxnLst/>
            <a:rect l="l" t="t" r="r" b="b"/>
            <a:pathLst>
              <a:path w="50165" h="61595">
                <a:moveTo>
                  <a:pt x="33020" y="0"/>
                </a:moveTo>
                <a:lnTo>
                  <a:pt x="0" y="0"/>
                </a:lnTo>
                <a:lnTo>
                  <a:pt x="0" y="1701"/>
                </a:lnTo>
                <a:lnTo>
                  <a:pt x="3416" y="1968"/>
                </a:lnTo>
                <a:lnTo>
                  <a:pt x="5600" y="2628"/>
                </a:lnTo>
                <a:lnTo>
                  <a:pt x="6578" y="3644"/>
                </a:lnTo>
                <a:lnTo>
                  <a:pt x="7607" y="4660"/>
                </a:lnTo>
                <a:lnTo>
                  <a:pt x="8115" y="6794"/>
                </a:lnTo>
                <a:lnTo>
                  <a:pt x="8115" y="53847"/>
                </a:lnTo>
                <a:lnTo>
                  <a:pt x="7658" y="56311"/>
                </a:lnTo>
                <a:lnTo>
                  <a:pt x="6781" y="57378"/>
                </a:lnTo>
                <a:lnTo>
                  <a:pt x="5867" y="58419"/>
                </a:lnTo>
                <a:lnTo>
                  <a:pt x="3632" y="59118"/>
                </a:lnTo>
                <a:lnTo>
                  <a:pt x="0" y="59448"/>
                </a:lnTo>
                <a:lnTo>
                  <a:pt x="0" y="61125"/>
                </a:lnTo>
                <a:lnTo>
                  <a:pt x="26530" y="61125"/>
                </a:lnTo>
                <a:lnTo>
                  <a:pt x="26530" y="59448"/>
                </a:lnTo>
                <a:lnTo>
                  <a:pt x="22732" y="59194"/>
                </a:lnTo>
                <a:lnTo>
                  <a:pt x="20281" y="58597"/>
                </a:lnTo>
                <a:lnTo>
                  <a:pt x="18072" y="56794"/>
                </a:lnTo>
                <a:lnTo>
                  <a:pt x="17551" y="54609"/>
                </a:lnTo>
                <a:lnTo>
                  <a:pt x="17551" y="34340"/>
                </a:lnTo>
                <a:lnTo>
                  <a:pt x="32612" y="34340"/>
                </a:lnTo>
                <a:lnTo>
                  <a:pt x="37985" y="33058"/>
                </a:lnTo>
                <a:lnTo>
                  <a:pt x="41555" y="30899"/>
                </a:lnTo>
                <a:lnTo>
                  <a:pt x="26758" y="30899"/>
                </a:lnTo>
                <a:lnTo>
                  <a:pt x="21412" y="30873"/>
                </a:lnTo>
                <a:lnTo>
                  <a:pt x="19253" y="30733"/>
                </a:lnTo>
                <a:lnTo>
                  <a:pt x="17551" y="30568"/>
                </a:lnTo>
                <a:lnTo>
                  <a:pt x="17563" y="5130"/>
                </a:lnTo>
                <a:lnTo>
                  <a:pt x="17754" y="4356"/>
                </a:lnTo>
                <a:lnTo>
                  <a:pt x="18643" y="3606"/>
                </a:lnTo>
                <a:lnTo>
                  <a:pt x="19850" y="3403"/>
                </a:lnTo>
                <a:lnTo>
                  <a:pt x="41815" y="3403"/>
                </a:lnTo>
                <a:lnTo>
                  <a:pt x="39141" y="1498"/>
                </a:lnTo>
                <a:lnTo>
                  <a:pt x="33020" y="0"/>
                </a:lnTo>
                <a:close/>
              </a:path>
              <a:path w="50165" h="61595">
                <a:moveTo>
                  <a:pt x="32612" y="34340"/>
                </a:moveTo>
                <a:lnTo>
                  <a:pt x="17551" y="34340"/>
                </a:lnTo>
                <a:lnTo>
                  <a:pt x="32080" y="34467"/>
                </a:lnTo>
                <a:lnTo>
                  <a:pt x="32612" y="34340"/>
                </a:lnTo>
                <a:close/>
              </a:path>
              <a:path w="50165" h="61595">
                <a:moveTo>
                  <a:pt x="41815" y="3403"/>
                </a:moveTo>
                <a:lnTo>
                  <a:pt x="19850" y="3403"/>
                </a:lnTo>
                <a:lnTo>
                  <a:pt x="25895" y="3416"/>
                </a:lnTo>
                <a:lnTo>
                  <a:pt x="29286" y="3987"/>
                </a:lnTo>
                <a:lnTo>
                  <a:pt x="36956" y="7238"/>
                </a:lnTo>
                <a:lnTo>
                  <a:pt x="39471" y="11099"/>
                </a:lnTo>
                <a:lnTo>
                  <a:pt x="39450" y="22821"/>
                </a:lnTo>
                <a:lnTo>
                  <a:pt x="37198" y="26885"/>
                </a:lnTo>
                <a:lnTo>
                  <a:pt x="30175" y="30302"/>
                </a:lnTo>
                <a:lnTo>
                  <a:pt x="26758" y="30899"/>
                </a:lnTo>
                <a:lnTo>
                  <a:pt x="41555" y="30899"/>
                </a:lnTo>
                <a:lnTo>
                  <a:pt x="47421" y="27393"/>
                </a:lnTo>
                <a:lnTo>
                  <a:pt x="49783" y="22821"/>
                </a:lnTo>
                <a:lnTo>
                  <a:pt x="49783" y="11582"/>
                </a:lnTo>
                <a:lnTo>
                  <a:pt x="47663" y="7569"/>
                </a:lnTo>
                <a:lnTo>
                  <a:pt x="41815" y="3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68088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50" y="0"/>
                </a:moveTo>
                <a:lnTo>
                  <a:pt x="31521" y="0"/>
                </a:lnTo>
                <a:lnTo>
                  <a:pt x="11760" y="45339"/>
                </a:lnTo>
                <a:lnTo>
                  <a:pt x="8650" y="52374"/>
                </a:lnTo>
                <a:lnTo>
                  <a:pt x="6705" y="56311"/>
                </a:lnTo>
                <a:lnTo>
                  <a:pt x="5311" y="58039"/>
                </a:lnTo>
                <a:lnTo>
                  <a:pt x="4267" y="59372"/>
                </a:lnTo>
                <a:lnTo>
                  <a:pt x="2451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96" y="62217"/>
                </a:lnTo>
                <a:lnTo>
                  <a:pt x="18796" y="60540"/>
                </a:lnTo>
                <a:lnTo>
                  <a:pt x="16573" y="60363"/>
                </a:lnTo>
                <a:lnTo>
                  <a:pt x="15062" y="60096"/>
                </a:lnTo>
                <a:lnTo>
                  <a:pt x="12966" y="59118"/>
                </a:lnTo>
                <a:lnTo>
                  <a:pt x="12331" y="58039"/>
                </a:lnTo>
                <a:lnTo>
                  <a:pt x="12331" y="55714"/>
                </a:lnTo>
                <a:lnTo>
                  <a:pt x="12547" y="54648"/>
                </a:lnTo>
                <a:lnTo>
                  <a:pt x="13004" y="53314"/>
                </a:lnTo>
                <a:lnTo>
                  <a:pt x="13500" y="51968"/>
                </a:lnTo>
                <a:lnTo>
                  <a:pt x="17449" y="42227"/>
                </a:lnTo>
                <a:lnTo>
                  <a:pt x="52375" y="42227"/>
                </a:lnTo>
                <a:lnTo>
                  <a:pt x="50687" y="38481"/>
                </a:lnTo>
                <a:lnTo>
                  <a:pt x="19113" y="38481"/>
                </a:lnTo>
                <a:lnTo>
                  <a:pt x="29921" y="13017"/>
                </a:lnTo>
                <a:lnTo>
                  <a:pt x="39215" y="13017"/>
                </a:lnTo>
                <a:lnTo>
                  <a:pt x="33350" y="0"/>
                </a:lnTo>
                <a:close/>
              </a:path>
              <a:path w="66040" h="62229">
                <a:moveTo>
                  <a:pt x="52375" y="42227"/>
                </a:moveTo>
                <a:lnTo>
                  <a:pt x="42240" y="42227"/>
                </a:lnTo>
                <a:lnTo>
                  <a:pt x="46723" y="52374"/>
                </a:lnTo>
                <a:lnTo>
                  <a:pt x="47155" y="53581"/>
                </a:lnTo>
                <a:lnTo>
                  <a:pt x="47724" y="55714"/>
                </a:lnTo>
                <a:lnTo>
                  <a:pt x="47849" y="56311"/>
                </a:lnTo>
                <a:lnTo>
                  <a:pt x="47917" y="58470"/>
                </a:lnTo>
                <a:lnTo>
                  <a:pt x="47523" y="59321"/>
                </a:lnTo>
                <a:lnTo>
                  <a:pt x="46723" y="59690"/>
                </a:lnTo>
                <a:lnTo>
                  <a:pt x="45935" y="60020"/>
                </a:lnTo>
                <a:lnTo>
                  <a:pt x="44132" y="60312"/>
                </a:lnTo>
                <a:lnTo>
                  <a:pt x="41363" y="60540"/>
                </a:lnTo>
                <a:lnTo>
                  <a:pt x="41363" y="62217"/>
                </a:lnTo>
                <a:lnTo>
                  <a:pt x="65455" y="62217"/>
                </a:lnTo>
                <a:lnTo>
                  <a:pt x="65455" y="60540"/>
                </a:lnTo>
                <a:lnTo>
                  <a:pt x="63246" y="60248"/>
                </a:lnTo>
                <a:lnTo>
                  <a:pt x="61645" y="59690"/>
                </a:lnTo>
                <a:lnTo>
                  <a:pt x="60680" y="58877"/>
                </a:lnTo>
                <a:lnTo>
                  <a:pt x="59779" y="58039"/>
                </a:lnTo>
                <a:lnTo>
                  <a:pt x="58496" y="55867"/>
                </a:lnTo>
                <a:lnTo>
                  <a:pt x="56763" y="51968"/>
                </a:lnTo>
                <a:lnTo>
                  <a:pt x="52375" y="42227"/>
                </a:lnTo>
                <a:close/>
              </a:path>
              <a:path w="66040" h="62229">
                <a:moveTo>
                  <a:pt x="39215" y="13017"/>
                </a:moveTo>
                <a:lnTo>
                  <a:pt x="29921" y="13017"/>
                </a:lnTo>
                <a:lnTo>
                  <a:pt x="40894" y="38481"/>
                </a:lnTo>
                <a:lnTo>
                  <a:pt x="50687" y="38481"/>
                </a:lnTo>
                <a:lnTo>
                  <a:pt x="39215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"/>
    </mc:Choice>
    <mc:Fallback xmlns="">
      <p:transition spd="slow" advTm="139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pc="25" dirty="0"/>
              <a:t>SAANENMÖSER</a:t>
            </a:r>
            <a:r>
              <a:rPr spc="-40" dirty="0"/>
              <a:t> </a:t>
            </a:r>
            <a:r>
              <a:rPr spc="175" dirty="0"/>
              <a:t>–</a:t>
            </a:r>
          </a:p>
          <a:p>
            <a:pPr marL="12700">
              <a:lnSpc>
                <a:spcPts val="1870"/>
              </a:lnSpc>
            </a:pPr>
            <a:r>
              <a:rPr sz="1600" spc="15" dirty="0"/>
              <a:t>Geneva:</a:t>
            </a:r>
            <a:r>
              <a:rPr sz="1600" spc="50" dirty="0"/>
              <a:t> </a:t>
            </a:r>
            <a:r>
              <a:rPr sz="1600" spc="40" dirty="0"/>
              <a:t>157</a:t>
            </a:r>
            <a:r>
              <a:rPr sz="1600" spc="50" dirty="0"/>
              <a:t> </a:t>
            </a:r>
            <a:r>
              <a:rPr sz="1600" spc="-45" dirty="0"/>
              <a:t>km</a:t>
            </a:r>
            <a:r>
              <a:rPr sz="1600" spc="55" dirty="0"/>
              <a:t> </a:t>
            </a:r>
            <a:r>
              <a:rPr sz="1600" spc="484" dirty="0"/>
              <a:t>|</a:t>
            </a:r>
            <a:r>
              <a:rPr sz="1600" spc="50" dirty="0"/>
              <a:t> </a:t>
            </a:r>
            <a:r>
              <a:rPr sz="1600" spc="20" dirty="0"/>
              <a:t>Zürich:</a:t>
            </a:r>
            <a:r>
              <a:rPr sz="1600" spc="55" dirty="0"/>
              <a:t> 201</a:t>
            </a:r>
            <a:r>
              <a:rPr sz="1600" spc="50" dirty="0"/>
              <a:t> </a:t>
            </a:r>
            <a:r>
              <a:rPr sz="1600" spc="-45" dirty="0"/>
              <a:t>km</a:t>
            </a:r>
            <a:r>
              <a:rPr sz="1600" spc="55" dirty="0"/>
              <a:t> </a:t>
            </a:r>
            <a:r>
              <a:rPr sz="1600" spc="484" dirty="0"/>
              <a:t>|</a:t>
            </a:r>
            <a:r>
              <a:rPr sz="1600" spc="50" dirty="0"/>
              <a:t> </a:t>
            </a:r>
            <a:r>
              <a:rPr sz="1600" spc="-30" dirty="0"/>
              <a:t>Basel:</a:t>
            </a:r>
            <a:r>
              <a:rPr sz="1600" spc="60" dirty="0"/>
              <a:t> </a:t>
            </a:r>
            <a:r>
              <a:rPr sz="1600" spc="45" dirty="0"/>
              <a:t>178</a:t>
            </a:r>
            <a:r>
              <a:rPr sz="1600" spc="50" dirty="0"/>
              <a:t> </a:t>
            </a:r>
            <a:r>
              <a:rPr sz="1600" spc="-45" dirty="0"/>
              <a:t>km</a:t>
            </a:r>
            <a:r>
              <a:rPr sz="1600" spc="55" dirty="0"/>
              <a:t> </a:t>
            </a:r>
            <a:r>
              <a:rPr sz="1600" spc="484" dirty="0"/>
              <a:t>|</a:t>
            </a:r>
            <a:r>
              <a:rPr sz="1600" spc="50" dirty="0"/>
              <a:t> </a:t>
            </a:r>
            <a:r>
              <a:rPr sz="1600" spc="15" dirty="0"/>
              <a:t>Interlaken:</a:t>
            </a:r>
            <a:r>
              <a:rPr sz="1600" spc="55" dirty="0"/>
              <a:t> </a:t>
            </a:r>
            <a:r>
              <a:rPr sz="1600" spc="95" dirty="0"/>
              <a:t>60</a:t>
            </a:r>
            <a:r>
              <a:rPr sz="1600" spc="50" dirty="0"/>
              <a:t> </a:t>
            </a:r>
            <a:r>
              <a:rPr sz="1600" spc="-45" dirty="0"/>
              <a:t>km</a:t>
            </a:r>
            <a:r>
              <a:rPr sz="1600" spc="55" dirty="0"/>
              <a:t> </a:t>
            </a:r>
            <a:r>
              <a:rPr sz="1600" spc="484" dirty="0"/>
              <a:t>|</a:t>
            </a:r>
            <a:r>
              <a:rPr sz="1600" spc="50" dirty="0"/>
              <a:t> </a:t>
            </a:r>
            <a:r>
              <a:rPr sz="1600" spc="-10" dirty="0"/>
              <a:t>Bern:</a:t>
            </a:r>
            <a:r>
              <a:rPr sz="1600" spc="55" dirty="0"/>
              <a:t> </a:t>
            </a:r>
            <a:r>
              <a:rPr sz="1600" spc="105" dirty="0"/>
              <a:t>77</a:t>
            </a:r>
            <a:r>
              <a:rPr sz="1600" spc="50" dirty="0"/>
              <a:t> </a:t>
            </a:r>
            <a:r>
              <a:rPr sz="1600" spc="-40" dirty="0"/>
              <a:t>km</a:t>
            </a:r>
            <a:endParaRPr sz="1600"/>
          </a:p>
        </p:txBody>
      </p:sp>
      <p:sp>
        <p:nvSpPr>
          <p:cNvPr id="3" name="object 3"/>
          <p:cNvSpPr/>
          <p:nvPr/>
        </p:nvSpPr>
        <p:spPr>
          <a:xfrm>
            <a:off x="0" y="1287005"/>
            <a:ext cx="10680700" cy="4977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98756" y="4446290"/>
            <a:ext cx="67183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5" dirty="0">
                <a:latin typeface="Arial"/>
                <a:cs typeface="Arial"/>
              </a:rPr>
              <a:t>Lausanne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6834" y="4662011"/>
            <a:ext cx="64135" cy="63500"/>
          </a:xfrm>
          <a:custGeom>
            <a:avLst/>
            <a:gdLst/>
            <a:ahLst/>
            <a:cxnLst/>
            <a:rect l="l" t="t" r="r" b="b"/>
            <a:pathLst>
              <a:path w="64135" h="63500">
                <a:moveTo>
                  <a:pt x="31927" y="0"/>
                </a:moveTo>
                <a:lnTo>
                  <a:pt x="19502" y="2474"/>
                </a:lnTo>
                <a:lnTo>
                  <a:pt x="9353" y="9223"/>
                </a:lnTo>
                <a:lnTo>
                  <a:pt x="2509" y="19234"/>
                </a:lnTo>
                <a:lnTo>
                  <a:pt x="0" y="31495"/>
                </a:lnTo>
                <a:lnTo>
                  <a:pt x="2509" y="43757"/>
                </a:lnTo>
                <a:lnTo>
                  <a:pt x="9353" y="53768"/>
                </a:lnTo>
                <a:lnTo>
                  <a:pt x="19502" y="60517"/>
                </a:lnTo>
                <a:lnTo>
                  <a:pt x="31927" y="62991"/>
                </a:lnTo>
                <a:lnTo>
                  <a:pt x="44353" y="60517"/>
                </a:lnTo>
                <a:lnTo>
                  <a:pt x="54502" y="53768"/>
                </a:lnTo>
                <a:lnTo>
                  <a:pt x="61345" y="43757"/>
                </a:lnTo>
                <a:lnTo>
                  <a:pt x="63855" y="31495"/>
                </a:lnTo>
                <a:lnTo>
                  <a:pt x="61345" y="19234"/>
                </a:lnTo>
                <a:lnTo>
                  <a:pt x="54502" y="9223"/>
                </a:lnTo>
                <a:lnTo>
                  <a:pt x="44353" y="2474"/>
                </a:lnTo>
                <a:lnTo>
                  <a:pt x="31927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8828" y="5580291"/>
            <a:ext cx="36703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Genf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0377" y="5751010"/>
            <a:ext cx="64135" cy="63500"/>
          </a:xfrm>
          <a:custGeom>
            <a:avLst/>
            <a:gdLst/>
            <a:ahLst/>
            <a:cxnLst/>
            <a:rect l="l" t="t" r="r" b="b"/>
            <a:pathLst>
              <a:path w="64134" h="63500">
                <a:moveTo>
                  <a:pt x="31927" y="0"/>
                </a:moveTo>
                <a:lnTo>
                  <a:pt x="19502" y="2474"/>
                </a:lnTo>
                <a:lnTo>
                  <a:pt x="9353" y="9223"/>
                </a:lnTo>
                <a:lnTo>
                  <a:pt x="2509" y="19234"/>
                </a:lnTo>
                <a:lnTo>
                  <a:pt x="0" y="31495"/>
                </a:lnTo>
                <a:lnTo>
                  <a:pt x="2509" y="43757"/>
                </a:lnTo>
                <a:lnTo>
                  <a:pt x="9353" y="53768"/>
                </a:lnTo>
                <a:lnTo>
                  <a:pt x="19502" y="60517"/>
                </a:lnTo>
                <a:lnTo>
                  <a:pt x="31927" y="62991"/>
                </a:lnTo>
                <a:lnTo>
                  <a:pt x="44353" y="60517"/>
                </a:lnTo>
                <a:lnTo>
                  <a:pt x="54502" y="53768"/>
                </a:lnTo>
                <a:lnTo>
                  <a:pt x="61345" y="43757"/>
                </a:lnTo>
                <a:lnTo>
                  <a:pt x="63855" y="31495"/>
                </a:lnTo>
                <a:lnTo>
                  <a:pt x="61345" y="19234"/>
                </a:lnTo>
                <a:lnTo>
                  <a:pt x="54502" y="9223"/>
                </a:lnTo>
                <a:lnTo>
                  <a:pt x="44353" y="2474"/>
                </a:lnTo>
                <a:lnTo>
                  <a:pt x="31927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83756" y="2934290"/>
            <a:ext cx="74041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" dirty="0">
                <a:latin typeface="Arial"/>
                <a:cs typeface="Arial"/>
              </a:rPr>
              <a:t>Neuchâtel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51834" y="3150014"/>
            <a:ext cx="64135" cy="63500"/>
          </a:xfrm>
          <a:custGeom>
            <a:avLst/>
            <a:gdLst/>
            <a:ahLst/>
            <a:cxnLst/>
            <a:rect l="l" t="t" r="r" b="b"/>
            <a:pathLst>
              <a:path w="64135" h="63500">
                <a:moveTo>
                  <a:pt x="31927" y="0"/>
                </a:moveTo>
                <a:lnTo>
                  <a:pt x="19502" y="2474"/>
                </a:lnTo>
                <a:lnTo>
                  <a:pt x="9353" y="9223"/>
                </a:lnTo>
                <a:lnTo>
                  <a:pt x="2509" y="19234"/>
                </a:lnTo>
                <a:lnTo>
                  <a:pt x="0" y="31496"/>
                </a:lnTo>
                <a:lnTo>
                  <a:pt x="2509" y="43757"/>
                </a:lnTo>
                <a:lnTo>
                  <a:pt x="9353" y="53768"/>
                </a:lnTo>
                <a:lnTo>
                  <a:pt x="19502" y="60517"/>
                </a:lnTo>
                <a:lnTo>
                  <a:pt x="31927" y="62992"/>
                </a:lnTo>
                <a:lnTo>
                  <a:pt x="44353" y="60517"/>
                </a:lnTo>
                <a:lnTo>
                  <a:pt x="54502" y="53768"/>
                </a:lnTo>
                <a:lnTo>
                  <a:pt x="61345" y="43757"/>
                </a:lnTo>
                <a:lnTo>
                  <a:pt x="63855" y="31496"/>
                </a:lnTo>
                <a:lnTo>
                  <a:pt x="61345" y="19234"/>
                </a:lnTo>
                <a:lnTo>
                  <a:pt x="54502" y="9223"/>
                </a:lnTo>
                <a:lnTo>
                  <a:pt x="44353" y="2474"/>
                </a:lnTo>
                <a:lnTo>
                  <a:pt x="31927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02300" y="1755291"/>
            <a:ext cx="46164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0" dirty="0">
                <a:latin typeface="Arial"/>
                <a:cs typeface="Arial"/>
              </a:rPr>
              <a:t>Zü</a:t>
            </a:r>
            <a:r>
              <a:rPr sz="1200" spc="2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30" dirty="0">
                <a:latin typeface="Arial"/>
                <a:cs typeface="Arial"/>
              </a:rPr>
              <a:t>c</a:t>
            </a:r>
            <a:r>
              <a:rPr sz="1200" spc="-10" dirty="0"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07377" y="1971012"/>
            <a:ext cx="64135" cy="63500"/>
          </a:xfrm>
          <a:custGeom>
            <a:avLst/>
            <a:gdLst/>
            <a:ahLst/>
            <a:cxnLst/>
            <a:rect l="l" t="t" r="r" b="b"/>
            <a:pathLst>
              <a:path w="64135" h="63500">
                <a:moveTo>
                  <a:pt x="31927" y="0"/>
                </a:moveTo>
                <a:lnTo>
                  <a:pt x="19502" y="2474"/>
                </a:lnTo>
                <a:lnTo>
                  <a:pt x="9353" y="9223"/>
                </a:lnTo>
                <a:lnTo>
                  <a:pt x="2509" y="19234"/>
                </a:lnTo>
                <a:lnTo>
                  <a:pt x="0" y="31495"/>
                </a:lnTo>
                <a:lnTo>
                  <a:pt x="2509" y="43757"/>
                </a:lnTo>
                <a:lnTo>
                  <a:pt x="9353" y="53768"/>
                </a:lnTo>
                <a:lnTo>
                  <a:pt x="19502" y="60517"/>
                </a:lnTo>
                <a:lnTo>
                  <a:pt x="31927" y="62991"/>
                </a:lnTo>
                <a:lnTo>
                  <a:pt x="44353" y="60517"/>
                </a:lnTo>
                <a:lnTo>
                  <a:pt x="54502" y="53768"/>
                </a:lnTo>
                <a:lnTo>
                  <a:pt x="61345" y="43757"/>
                </a:lnTo>
                <a:lnTo>
                  <a:pt x="63855" y="31495"/>
                </a:lnTo>
                <a:lnTo>
                  <a:pt x="61345" y="19234"/>
                </a:lnTo>
                <a:lnTo>
                  <a:pt x="54502" y="9223"/>
                </a:lnTo>
                <a:lnTo>
                  <a:pt x="44353" y="2474"/>
                </a:lnTo>
                <a:lnTo>
                  <a:pt x="31927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77300" y="1602290"/>
            <a:ext cx="39116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5" dirty="0">
                <a:latin typeface="Arial"/>
                <a:cs typeface="Arial"/>
              </a:rPr>
              <a:t>Basel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0377" y="1512011"/>
            <a:ext cx="64135" cy="63500"/>
          </a:xfrm>
          <a:custGeom>
            <a:avLst/>
            <a:gdLst/>
            <a:ahLst/>
            <a:cxnLst/>
            <a:rect l="l" t="t" r="r" b="b"/>
            <a:pathLst>
              <a:path w="64135" h="63500">
                <a:moveTo>
                  <a:pt x="31927" y="0"/>
                </a:moveTo>
                <a:lnTo>
                  <a:pt x="19502" y="2474"/>
                </a:lnTo>
                <a:lnTo>
                  <a:pt x="9353" y="9223"/>
                </a:lnTo>
                <a:lnTo>
                  <a:pt x="2509" y="19234"/>
                </a:lnTo>
                <a:lnTo>
                  <a:pt x="0" y="31496"/>
                </a:lnTo>
                <a:lnTo>
                  <a:pt x="2509" y="43757"/>
                </a:lnTo>
                <a:lnTo>
                  <a:pt x="9353" y="53768"/>
                </a:lnTo>
                <a:lnTo>
                  <a:pt x="19502" y="60517"/>
                </a:lnTo>
                <a:lnTo>
                  <a:pt x="31927" y="62992"/>
                </a:lnTo>
                <a:lnTo>
                  <a:pt x="44353" y="60517"/>
                </a:lnTo>
                <a:lnTo>
                  <a:pt x="54502" y="53768"/>
                </a:lnTo>
                <a:lnTo>
                  <a:pt x="61345" y="43757"/>
                </a:lnTo>
                <a:lnTo>
                  <a:pt x="63855" y="31496"/>
                </a:lnTo>
                <a:lnTo>
                  <a:pt x="61345" y="19234"/>
                </a:lnTo>
                <a:lnTo>
                  <a:pt x="54502" y="9223"/>
                </a:lnTo>
                <a:lnTo>
                  <a:pt x="44353" y="2474"/>
                </a:lnTo>
                <a:lnTo>
                  <a:pt x="31927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68299" y="3240290"/>
            <a:ext cx="42227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5" dirty="0">
                <a:latin typeface="Arial"/>
                <a:cs typeface="Arial"/>
              </a:rPr>
              <a:t>BERN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40377" y="3366013"/>
            <a:ext cx="64135" cy="63500"/>
          </a:xfrm>
          <a:custGeom>
            <a:avLst/>
            <a:gdLst/>
            <a:ahLst/>
            <a:cxnLst/>
            <a:rect l="l" t="t" r="r" b="b"/>
            <a:pathLst>
              <a:path w="64135" h="63500">
                <a:moveTo>
                  <a:pt x="31927" y="0"/>
                </a:moveTo>
                <a:lnTo>
                  <a:pt x="19502" y="2474"/>
                </a:lnTo>
                <a:lnTo>
                  <a:pt x="9353" y="9223"/>
                </a:lnTo>
                <a:lnTo>
                  <a:pt x="2509" y="19234"/>
                </a:lnTo>
                <a:lnTo>
                  <a:pt x="0" y="31495"/>
                </a:lnTo>
                <a:lnTo>
                  <a:pt x="2509" y="43757"/>
                </a:lnTo>
                <a:lnTo>
                  <a:pt x="9353" y="53768"/>
                </a:lnTo>
                <a:lnTo>
                  <a:pt x="19502" y="60517"/>
                </a:lnTo>
                <a:lnTo>
                  <a:pt x="31927" y="62991"/>
                </a:lnTo>
                <a:lnTo>
                  <a:pt x="44353" y="60517"/>
                </a:lnTo>
                <a:lnTo>
                  <a:pt x="54502" y="53768"/>
                </a:lnTo>
                <a:lnTo>
                  <a:pt x="61345" y="43757"/>
                </a:lnTo>
                <a:lnTo>
                  <a:pt x="63855" y="31495"/>
                </a:lnTo>
                <a:lnTo>
                  <a:pt x="61345" y="19234"/>
                </a:lnTo>
                <a:lnTo>
                  <a:pt x="54502" y="9223"/>
                </a:lnTo>
                <a:lnTo>
                  <a:pt x="44353" y="2474"/>
                </a:lnTo>
                <a:lnTo>
                  <a:pt x="31927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18756" y="3672290"/>
            <a:ext cx="61341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40" dirty="0">
                <a:latin typeface="Arial"/>
                <a:cs typeface="Arial"/>
              </a:rPr>
              <a:t>F</a:t>
            </a:r>
            <a:r>
              <a:rPr sz="1200" spc="55" dirty="0">
                <a:latin typeface="Arial"/>
                <a:cs typeface="Arial"/>
              </a:rPr>
              <a:t>r</a:t>
            </a:r>
            <a:r>
              <a:rPr sz="1200" spc="35" dirty="0">
                <a:latin typeface="Arial"/>
                <a:cs typeface="Arial"/>
              </a:rPr>
              <a:t>ibourg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51665" y="3762010"/>
            <a:ext cx="64135" cy="63500"/>
          </a:xfrm>
          <a:custGeom>
            <a:avLst/>
            <a:gdLst/>
            <a:ahLst/>
            <a:cxnLst/>
            <a:rect l="l" t="t" r="r" b="b"/>
            <a:pathLst>
              <a:path w="64135" h="63500">
                <a:moveTo>
                  <a:pt x="31927" y="0"/>
                </a:moveTo>
                <a:lnTo>
                  <a:pt x="19502" y="2474"/>
                </a:lnTo>
                <a:lnTo>
                  <a:pt x="9353" y="9223"/>
                </a:lnTo>
                <a:lnTo>
                  <a:pt x="2509" y="19234"/>
                </a:lnTo>
                <a:lnTo>
                  <a:pt x="0" y="31496"/>
                </a:lnTo>
                <a:lnTo>
                  <a:pt x="2509" y="43757"/>
                </a:lnTo>
                <a:lnTo>
                  <a:pt x="9353" y="53768"/>
                </a:lnTo>
                <a:lnTo>
                  <a:pt x="19502" y="60517"/>
                </a:lnTo>
                <a:lnTo>
                  <a:pt x="31927" y="62992"/>
                </a:lnTo>
                <a:lnTo>
                  <a:pt x="44353" y="60517"/>
                </a:lnTo>
                <a:lnTo>
                  <a:pt x="54502" y="53768"/>
                </a:lnTo>
                <a:lnTo>
                  <a:pt x="61345" y="43757"/>
                </a:lnTo>
                <a:lnTo>
                  <a:pt x="63855" y="31496"/>
                </a:lnTo>
                <a:lnTo>
                  <a:pt x="61345" y="19234"/>
                </a:lnTo>
                <a:lnTo>
                  <a:pt x="54502" y="9223"/>
                </a:lnTo>
                <a:lnTo>
                  <a:pt x="44353" y="2474"/>
                </a:lnTo>
                <a:lnTo>
                  <a:pt x="31927" y="0"/>
                </a:lnTo>
                <a:close/>
              </a:path>
            </a:pathLst>
          </a:custGeom>
          <a:solidFill>
            <a:srgbClr val="00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51861" y="4154997"/>
            <a:ext cx="173355" cy="171450"/>
          </a:xfrm>
          <a:custGeom>
            <a:avLst/>
            <a:gdLst/>
            <a:ahLst/>
            <a:cxnLst/>
            <a:rect l="l" t="t" r="r" b="b"/>
            <a:pathLst>
              <a:path w="173354" h="171450">
                <a:moveTo>
                  <a:pt x="86652" y="0"/>
                </a:moveTo>
                <a:lnTo>
                  <a:pt x="52924" y="6720"/>
                </a:lnTo>
                <a:lnTo>
                  <a:pt x="25380" y="25047"/>
                </a:lnTo>
                <a:lnTo>
                  <a:pt x="6809" y="52227"/>
                </a:lnTo>
                <a:lnTo>
                  <a:pt x="0" y="85509"/>
                </a:lnTo>
                <a:lnTo>
                  <a:pt x="6809" y="118788"/>
                </a:lnTo>
                <a:lnTo>
                  <a:pt x="25380" y="145964"/>
                </a:lnTo>
                <a:lnTo>
                  <a:pt x="52924" y="164286"/>
                </a:lnTo>
                <a:lnTo>
                  <a:pt x="86652" y="171005"/>
                </a:lnTo>
                <a:lnTo>
                  <a:pt x="120379" y="164286"/>
                </a:lnTo>
                <a:lnTo>
                  <a:pt x="147923" y="145964"/>
                </a:lnTo>
                <a:lnTo>
                  <a:pt x="166494" y="118788"/>
                </a:lnTo>
                <a:lnTo>
                  <a:pt x="173304" y="85509"/>
                </a:lnTo>
                <a:lnTo>
                  <a:pt x="166494" y="52227"/>
                </a:lnTo>
                <a:lnTo>
                  <a:pt x="147923" y="25047"/>
                </a:lnTo>
                <a:lnTo>
                  <a:pt x="120379" y="6720"/>
                </a:lnTo>
                <a:lnTo>
                  <a:pt x="86652" y="0"/>
                </a:lnTo>
                <a:close/>
              </a:path>
            </a:pathLst>
          </a:custGeom>
          <a:solidFill>
            <a:srgbClr val="C2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83126" y="4390095"/>
            <a:ext cx="1276350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1200" b="1" spc="40" dirty="0">
                <a:solidFill>
                  <a:srgbClr val="C21A00"/>
                </a:solidFill>
                <a:latin typeface="Tahoma"/>
                <a:cs typeface="Tahoma"/>
              </a:rPr>
              <a:t>SAANENMÖSER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"/>
    </mc:Choice>
    <mc:Fallback xmlns="">
      <p:transition spd="slow" advTm="227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706" y="6367145"/>
            <a:ext cx="10680700" cy="1224280"/>
          </a:xfrm>
          <a:custGeom>
            <a:avLst/>
            <a:gdLst/>
            <a:ahLst/>
            <a:cxnLst/>
            <a:rect l="l" t="t" r="r" b="b"/>
            <a:pathLst>
              <a:path w="10680700" h="1224279">
                <a:moveTo>
                  <a:pt x="0" y="1224000"/>
                </a:moveTo>
                <a:lnTo>
                  <a:pt x="10680700" y="1224000"/>
                </a:lnTo>
                <a:lnTo>
                  <a:pt x="10680700" y="0"/>
                </a:lnTo>
                <a:lnTo>
                  <a:pt x="0" y="0"/>
                </a:lnTo>
                <a:lnTo>
                  <a:pt x="0" y="1224000"/>
                </a:lnTo>
                <a:close/>
              </a:path>
            </a:pathLst>
          </a:custGeom>
          <a:solidFill>
            <a:srgbClr val="A58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505"/>
            <a:ext cx="10680700" cy="1214755"/>
          </a:xfrm>
          <a:custGeom>
            <a:avLst/>
            <a:gdLst/>
            <a:ahLst/>
            <a:cxnLst/>
            <a:rect l="l" t="t" r="r" b="b"/>
            <a:pathLst>
              <a:path w="10680700" h="1214755">
                <a:moveTo>
                  <a:pt x="0" y="1214158"/>
                </a:moveTo>
                <a:lnTo>
                  <a:pt x="10680700" y="1214158"/>
                </a:lnTo>
                <a:lnTo>
                  <a:pt x="10680700" y="0"/>
                </a:lnTo>
                <a:lnTo>
                  <a:pt x="0" y="0"/>
                </a:lnTo>
                <a:lnTo>
                  <a:pt x="0" y="1214158"/>
                </a:lnTo>
                <a:close/>
              </a:path>
            </a:pathLst>
          </a:custGeom>
          <a:solidFill>
            <a:srgbClr val="796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3523" y="6751291"/>
            <a:ext cx="257810" cy="142240"/>
          </a:xfrm>
          <a:custGeom>
            <a:avLst/>
            <a:gdLst/>
            <a:ahLst/>
            <a:cxnLst/>
            <a:rect l="l" t="t" r="r" b="b"/>
            <a:pathLst>
              <a:path w="257810" h="142240">
                <a:moveTo>
                  <a:pt x="10540" y="17818"/>
                </a:moveTo>
                <a:lnTo>
                  <a:pt x="1155" y="24358"/>
                </a:lnTo>
                <a:lnTo>
                  <a:pt x="0" y="30822"/>
                </a:lnTo>
                <a:lnTo>
                  <a:pt x="3263" y="35509"/>
                </a:lnTo>
                <a:lnTo>
                  <a:pt x="8878" y="45177"/>
                </a:lnTo>
                <a:lnTo>
                  <a:pt x="14854" y="57765"/>
                </a:lnTo>
                <a:lnTo>
                  <a:pt x="20232" y="70706"/>
                </a:lnTo>
                <a:lnTo>
                  <a:pt x="24053" y="81432"/>
                </a:lnTo>
                <a:lnTo>
                  <a:pt x="24307" y="82232"/>
                </a:lnTo>
                <a:lnTo>
                  <a:pt x="25133" y="83616"/>
                </a:lnTo>
                <a:lnTo>
                  <a:pt x="11442" y="133070"/>
                </a:lnTo>
                <a:lnTo>
                  <a:pt x="15252" y="139801"/>
                </a:lnTo>
                <a:lnTo>
                  <a:pt x="22783" y="141897"/>
                </a:lnTo>
                <a:lnTo>
                  <a:pt x="23825" y="142036"/>
                </a:lnTo>
                <a:lnTo>
                  <a:pt x="30276" y="142138"/>
                </a:lnTo>
                <a:lnTo>
                  <a:pt x="35293" y="138569"/>
                </a:lnTo>
                <a:lnTo>
                  <a:pt x="54254" y="70078"/>
                </a:lnTo>
                <a:lnTo>
                  <a:pt x="56667" y="59105"/>
                </a:lnTo>
                <a:lnTo>
                  <a:pt x="59053" y="49326"/>
                </a:lnTo>
                <a:lnTo>
                  <a:pt x="33769" y="49326"/>
                </a:lnTo>
                <a:lnTo>
                  <a:pt x="30402" y="42001"/>
                </a:lnTo>
                <a:lnTo>
                  <a:pt x="26954" y="35056"/>
                </a:lnTo>
                <a:lnTo>
                  <a:pt x="23541" y="28833"/>
                </a:lnTo>
                <a:lnTo>
                  <a:pt x="20281" y="23672"/>
                </a:lnTo>
                <a:lnTo>
                  <a:pt x="17005" y="18986"/>
                </a:lnTo>
                <a:lnTo>
                  <a:pt x="10540" y="17818"/>
                </a:lnTo>
                <a:close/>
              </a:path>
              <a:path w="257810" h="142240">
                <a:moveTo>
                  <a:pt x="209988" y="25552"/>
                </a:moveTo>
                <a:lnTo>
                  <a:pt x="177939" y="25552"/>
                </a:lnTo>
                <a:lnTo>
                  <a:pt x="183823" y="31031"/>
                </a:lnTo>
                <a:lnTo>
                  <a:pt x="190757" y="43135"/>
                </a:lnTo>
                <a:lnTo>
                  <a:pt x="197594" y="57765"/>
                </a:lnTo>
                <a:lnTo>
                  <a:pt x="209909" y="86542"/>
                </a:lnTo>
                <a:lnTo>
                  <a:pt x="217114" y="101858"/>
                </a:lnTo>
                <a:lnTo>
                  <a:pt x="246075" y="131216"/>
                </a:lnTo>
                <a:lnTo>
                  <a:pt x="249275" y="130086"/>
                </a:lnTo>
                <a:lnTo>
                  <a:pt x="256971" y="122935"/>
                </a:lnTo>
                <a:lnTo>
                  <a:pt x="257251" y="114833"/>
                </a:lnTo>
                <a:lnTo>
                  <a:pt x="252437" y="109664"/>
                </a:lnTo>
                <a:lnTo>
                  <a:pt x="245588" y="100454"/>
                </a:lnTo>
                <a:lnTo>
                  <a:pt x="239067" y="88593"/>
                </a:lnTo>
                <a:lnTo>
                  <a:pt x="232799" y="75044"/>
                </a:lnTo>
                <a:lnTo>
                  <a:pt x="226707" y="60769"/>
                </a:lnTo>
                <a:lnTo>
                  <a:pt x="216812" y="38060"/>
                </a:lnTo>
                <a:lnTo>
                  <a:pt x="209988" y="25552"/>
                </a:lnTo>
                <a:close/>
              </a:path>
              <a:path w="257810" h="142240">
                <a:moveTo>
                  <a:pt x="102492" y="29463"/>
                </a:moveTo>
                <a:lnTo>
                  <a:pt x="74015" y="29463"/>
                </a:lnTo>
                <a:lnTo>
                  <a:pt x="79594" y="37057"/>
                </a:lnTo>
                <a:lnTo>
                  <a:pt x="85042" y="51266"/>
                </a:lnTo>
                <a:lnTo>
                  <a:pt x="89799" y="67490"/>
                </a:lnTo>
                <a:lnTo>
                  <a:pt x="96082" y="92018"/>
                </a:lnTo>
                <a:lnTo>
                  <a:pt x="98812" y="101858"/>
                </a:lnTo>
                <a:lnTo>
                  <a:pt x="107772" y="120929"/>
                </a:lnTo>
                <a:lnTo>
                  <a:pt x="108430" y="121831"/>
                </a:lnTo>
                <a:lnTo>
                  <a:pt x="109004" y="122504"/>
                </a:lnTo>
                <a:lnTo>
                  <a:pt x="115138" y="127787"/>
                </a:lnTo>
                <a:lnTo>
                  <a:pt x="123215" y="127190"/>
                </a:lnTo>
                <a:lnTo>
                  <a:pt x="146461" y="87701"/>
                </a:lnTo>
                <a:lnTo>
                  <a:pt x="147463" y="85267"/>
                </a:lnTo>
                <a:lnTo>
                  <a:pt x="119608" y="85267"/>
                </a:lnTo>
                <a:lnTo>
                  <a:pt x="118531" y="81127"/>
                </a:lnTo>
                <a:lnTo>
                  <a:pt x="117005" y="75044"/>
                </a:lnTo>
                <a:lnTo>
                  <a:pt x="110030" y="49014"/>
                </a:lnTo>
                <a:lnTo>
                  <a:pt x="102492" y="29463"/>
                </a:lnTo>
                <a:close/>
              </a:path>
              <a:path w="257810" h="142240">
                <a:moveTo>
                  <a:pt x="179412" y="0"/>
                </a:moveTo>
                <a:lnTo>
                  <a:pt x="138879" y="39446"/>
                </a:lnTo>
                <a:lnTo>
                  <a:pt x="122605" y="78600"/>
                </a:lnTo>
                <a:lnTo>
                  <a:pt x="119608" y="85267"/>
                </a:lnTo>
                <a:lnTo>
                  <a:pt x="147463" y="85267"/>
                </a:lnTo>
                <a:lnTo>
                  <a:pt x="158006" y="59642"/>
                </a:lnTo>
                <a:lnTo>
                  <a:pt x="164815" y="44519"/>
                </a:lnTo>
                <a:lnTo>
                  <a:pt x="171779" y="31892"/>
                </a:lnTo>
                <a:lnTo>
                  <a:pt x="177939" y="25552"/>
                </a:lnTo>
                <a:lnTo>
                  <a:pt x="209988" y="25552"/>
                </a:lnTo>
                <a:lnTo>
                  <a:pt x="206399" y="18986"/>
                </a:lnTo>
                <a:lnTo>
                  <a:pt x="194344" y="5642"/>
                </a:lnTo>
                <a:lnTo>
                  <a:pt x="179412" y="0"/>
                </a:lnTo>
                <a:close/>
              </a:path>
              <a:path w="257810" h="142240">
                <a:moveTo>
                  <a:pt x="70662" y="5232"/>
                </a:moveTo>
                <a:lnTo>
                  <a:pt x="54493" y="11023"/>
                </a:lnTo>
                <a:lnTo>
                  <a:pt x="44072" y="21407"/>
                </a:lnTo>
                <a:lnTo>
                  <a:pt x="37722" y="34727"/>
                </a:lnTo>
                <a:lnTo>
                  <a:pt x="33769" y="49326"/>
                </a:lnTo>
                <a:lnTo>
                  <a:pt x="59053" y="49326"/>
                </a:lnTo>
                <a:lnTo>
                  <a:pt x="60022" y="45351"/>
                </a:lnTo>
                <a:lnTo>
                  <a:pt x="63431" y="36569"/>
                </a:lnTo>
                <a:lnTo>
                  <a:pt x="67795" y="31645"/>
                </a:lnTo>
                <a:lnTo>
                  <a:pt x="74015" y="29463"/>
                </a:lnTo>
                <a:lnTo>
                  <a:pt x="102492" y="29463"/>
                </a:lnTo>
                <a:lnTo>
                  <a:pt x="101011" y="25620"/>
                </a:lnTo>
                <a:lnTo>
                  <a:pt x="88412" y="9520"/>
                </a:lnTo>
                <a:lnTo>
                  <a:pt x="70662" y="5232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7627" y="6757142"/>
            <a:ext cx="137160" cy="142875"/>
          </a:xfrm>
          <a:custGeom>
            <a:avLst/>
            <a:gdLst/>
            <a:ahLst/>
            <a:cxnLst/>
            <a:rect l="l" t="t" r="r" b="b"/>
            <a:pathLst>
              <a:path w="137160" h="142875">
                <a:moveTo>
                  <a:pt x="78992" y="0"/>
                </a:moveTo>
                <a:lnTo>
                  <a:pt x="28402" y="18291"/>
                </a:lnTo>
                <a:lnTo>
                  <a:pt x="1586" y="69900"/>
                </a:lnTo>
                <a:lnTo>
                  <a:pt x="1408" y="72402"/>
                </a:lnTo>
                <a:lnTo>
                  <a:pt x="1001" y="77419"/>
                </a:lnTo>
                <a:lnTo>
                  <a:pt x="107" y="90815"/>
                </a:lnTo>
                <a:lnTo>
                  <a:pt x="0" y="95453"/>
                </a:lnTo>
                <a:lnTo>
                  <a:pt x="178" y="107908"/>
                </a:lnTo>
                <a:lnTo>
                  <a:pt x="26910" y="141980"/>
                </a:lnTo>
                <a:lnTo>
                  <a:pt x="34491" y="142709"/>
                </a:lnTo>
                <a:lnTo>
                  <a:pt x="37209" y="142671"/>
                </a:lnTo>
                <a:lnTo>
                  <a:pt x="63711" y="138165"/>
                </a:lnTo>
                <a:lnTo>
                  <a:pt x="89033" y="127241"/>
                </a:lnTo>
                <a:lnTo>
                  <a:pt x="98216" y="120510"/>
                </a:lnTo>
                <a:lnTo>
                  <a:pt x="36473" y="120510"/>
                </a:lnTo>
                <a:lnTo>
                  <a:pt x="28370" y="120421"/>
                </a:lnTo>
                <a:lnTo>
                  <a:pt x="25868" y="117665"/>
                </a:lnTo>
                <a:lnTo>
                  <a:pt x="23012" y="111320"/>
                </a:lnTo>
                <a:lnTo>
                  <a:pt x="22034" y="101949"/>
                </a:lnTo>
                <a:lnTo>
                  <a:pt x="22287" y="90815"/>
                </a:lnTo>
                <a:lnTo>
                  <a:pt x="23329" y="76445"/>
                </a:lnTo>
                <a:lnTo>
                  <a:pt x="23531" y="74040"/>
                </a:lnTo>
                <a:lnTo>
                  <a:pt x="23709" y="71462"/>
                </a:lnTo>
                <a:lnTo>
                  <a:pt x="29699" y="51067"/>
                </a:lnTo>
                <a:lnTo>
                  <a:pt x="42669" y="35436"/>
                </a:lnTo>
                <a:lnTo>
                  <a:pt x="59894" y="25496"/>
                </a:lnTo>
                <a:lnTo>
                  <a:pt x="78649" y="22174"/>
                </a:lnTo>
                <a:lnTo>
                  <a:pt x="123920" y="22174"/>
                </a:lnTo>
                <a:lnTo>
                  <a:pt x="121560" y="18684"/>
                </a:lnTo>
                <a:lnTo>
                  <a:pt x="109623" y="8667"/>
                </a:lnTo>
                <a:lnTo>
                  <a:pt x="95283" y="2346"/>
                </a:lnTo>
                <a:lnTo>
                  <a:pt x="78992" y="0"/>
                </a:lnTo>
                <a:close/>
              </a:path>
              <a:path w="137160" h="142875">
                <a:moveTo>
                  <a:pt x="123920" y="22174"/>
                </a:moveTo>
                <a:lnTo>
                  <a:pt x="78649" y="22174"/>
                </a:lnTo>
                <a:lnTo>
                  <a:pt x="86013" y="22943"/>
                </a:lnTo>
                <a:lnTo>
                  <a:pt x="94688" y="25784"/>
                </a:lnTo>
                <a:lnTo>
                  <a:pt x="103379" y="31782"/>
                </a:lnTo>
                <a:lnTo>
                  <a:pt x="110793" y="42024"/>
                </a:lnTo>
                <a:lnTo>
                  <a:pt x="114034" y="51212"/>
                </a:lnTo>
                <a:lnTo>
                  <a:pt x="114689" y="60601"/>
                </a:lnTo>
                <a:lnTo>
                  <a:pt x="112758" y="70156"/>
                </a:lnTo>
                <a:lnTo>
                  <a:pt x="77762" y="108169"/>
                </a:lnTo>
                <a:lnTo>
                  <a:pt x="36473" y="120510"/>
                </a:lnTo>
                <a:lnTo>
                  <a:pt x="98216" y="120510"/>
                </a:lnTo>
                <a:lnTo>
                  <a:pt x="110967" y="111164"/>
                </a:lnTo>
                <a:lnTo>
                  <a:pt x="127303" y="91198"/>
                </a:lnTo>
                <a:lnTo>
                  <a:pt x="134002" y="76445"/>
                </a:lnTo>
                <a:lnTo>
                  <a:pt x="136807" y="61439"/>
                </a:lnTo>
                <a:lnTo>
                  <a:pt x="135695" y="46543"/>
                </a:lnTo>
                <a:lnTo>
                  <a:pt x="130643" y="32118"/>
                </a:lnTo>
                <a:lnTo>
                  <a:pt x="123920" y="22174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636" y="6433784"/>
            <a:ext cx="348615" cy="486409"/>
          </a:xfrm>
          <a:custGeom>
            <a:avLst/>
            <a:gdLst/>
            <a:ahLst/>
            <a:cxnLst/>
            <a:rect l="l" t="t" r="r" b="b"/>
            <a:pathLst>
              <a:path w="348615" h="486409">
                <a:moveTo>
                  <a:pt x="108266" y="330466"/>
                </a:moveTo>
                <a:lnTo>
                  <a:pt x="81762" y="330466"/>
                </a:lnTo>
                <a:lnTo>
                  <a:pt x="83894" y="355297"/>
                </a:lnTo>
                <a:lnTo>
                  <a:pt x="85766" y="381612"/>
                </a:lnTo>
                <a:lnTo>
                  <a:pt x="87471" y="408994"/>
                </a:lnTo>
                <a:lnTo>
                  <a:pt x="90146" y="455045"/>
                </a:lnTo>
                <a:lnTo>
                  <a:pt x="90736" y="464777"/>
                </a:lnTo>
                <a:lnTo>
                  <a:pt x="91313" y="473760"/>
                </a:lnTo>
                <a:lnTo>
                  <a:pt x="91782" y="480669"/>
                </a:lnTo>
                <a:lnTo>
                  <a:pt x="97485" y="486003"/>
                </a:lnTo>
                <a:lnTo>
                  <a:pt x="105397" y="486079"/>
                </a:lnTo>
                <a:lnTo>
                  <a:pt x="112699" y="485584"/>
                </a:lnTo>
                <a:lnTo>
                  <a:pt x="118211" y="479272"/>
                </a:lnTo>
                <a:lnTo>
                  <a:pt x="117716" y="471982"/>
                </a:lnTo>
                <a:lnTo>
                  <a:pt x="117146" y="463055"/>
                </a:lnTo>
                <a:lnTo>
                  <a:pt x="115504" y="435330"/>
                </a:lnTo>
                <a:lnTo>
                  <a:pt x="113679" y="403945"/>
                </a:lnTo>
                <a:lnTo>
                  <a:pt x="111815" y="374548"/>
                </a:lnTo>
                <a:lnTo>
                  <a:pt x="109672" y="345646"/>
                </a:lnTo>
                <a:lnTo>
                  <a:pt x="108266" y="330466"/>
                </a:lnTo>
                <a:close/>
              </a:path>
              <a:path w="348615" h="486409">
                <a:moveTo>
                  <a:pt x="287751" y="209765"/>
                </a:moveTo>
                <a:lnTo>
                  <a:pt x="262699" y="209765"/>
                </a:lnTo>
                <a:lnTo>
                  <a:pt x="263230" y="221045"/>
                </a:lnTo>
                <a:lnTo>
                  <a:pt x="263728" y="232590"/>
                </a:lnTo>
                <a:lnTo>
                  <a:pt x="266235" y="294227"/>
                </a:lnTo>
                <a:lnTo>
                  <a:pt x="270915" y="365763"/>
                </a:lnTo>
                <a:lnTo>
                  <a:pt x="275653" y="401548"/>
                </a:lnTo>
                <a:lnTo>
                  <a:pt x="276859" y="408994"/>
                </a:lnTo>
                <a:lnTo>
                  <a:pt x="277453" y="415539"/>
                </a:lnTo>
                <a:lnTo>
                  <a:pt x="277100" y="421885"/>
                </a:lnTo>
                <a:lnTo>
                  <a:pt x="275463" y="428752"/>
                </a:lnTo>
                <a:lnTo>
                  <a:pt x="273316" y="435330"/>
                </a:lnTo>
                <a:lnTo>
                  <a:pt x="276910" y="442391"/>
                </a:lnTo>
                <a:lnTo>
                  <a:pt x="283489" y="444538"/>
                </a:lnTo>
                <a:lnTo>
                  <a:pt x="284708" y="444919"/>
                </a:lnTo>
                <a:lnTo>
                  <a:pt x="285953" y="445122"/>
                </a:lnTo>
                <a:lnTo>
                  <a:pt x="292519" y="445223"/>
                </a:lnTo>
                <a:lnTo>
                  <a:pt x="297522" y="441845"/>
                </a:lnTo>
                <a:lnTo>
                  <a:pt x="299262" y="436499"/>
                </a:lnTo>
                <a:lnTo>
                  <a:pt x="301874" y="425445"/>
                </a:lnTo>
                <a:lnTo>
                  <a:pt x="302485" y="415536"/>
                </a:lnTo>
                <a:lnTo>
                  <a:pt x="301748" y="406311"/>
                </a:lnTo>
                <a:lnTo>
                  <a:pt x="300316" y="397294"/>
                </a:lnTo>
                <a:lnTo>
                  <a:pt x="299478" y="392353"/>
                </a:lnTo>
                <a:lnTo>
                  <a:pt x="295757" y="362597"/>
                </a:lnTo>
                <a:lnTo>
                  <a:pt x="293135" y="328996"/>
                </a:lnTo>
                <a:lnTo>
                  <a:pt x="291224" y="292666"/>
                </a:lnTo>
                <a:lnTo>
                  <a:pt x="288555" y="227363"/>
                </a:lnTo>
                <a:lnTo>
                  <a:pt x="287952" y="213825"/>
                </a:lnTo>
                <a:lnTo>
                  <a:pt x="287751" y="209765"/>
                </a:lnTo>
                <a:close/>
              </a:path>
              <a:path w="348615" h="486409">
                <a:moveTo>
                  <a:pt x="85432" y="0"/>
                </a:moveTo>
                <a:lnTo>
                  <a:pt x="71145" y="3022"/>
                </a:lnTo>
                <a:lnTo>
                  <a:pt x="66573" y="10045"/>
                </a:lnTo>
                <a:lnTo>
                  <a:pt x="68084" y="17195"/>
                </a:lnTo>
                <a:lnTo>
                  <a:pt x="73361" y="51874"/>
                </a:lnTo>
                <a:lnTo>
                  <a:pt x="75325" y="86969"/>
                </a:lnTo>
                <a:lnTo>
                  <a:pt x="75157" y="109802"/>
                </a:lnTo>
                <a:lnTo>
                  <a:pt x="75032" y="123473"/>
                </a:lnTo>
                <a:lnTo>
                  <a:pt x="72324" y="194027"/>
                </a:lnTo>
                <a:lnTo>
                  <a:pt x="72123" y="213825"/>
                </a:lnTo>
                <a:lnTo>
                  <a:pt x="72000" y="229895"/>
                </a:lnTo>
                <a:lnTo>
                  <a:pt x="73577" y="264447"/>
                </a:lnTo>
                <a:lnTo>
                  <a:pt x="78155" y="299808"/>
                </a:lnTo>
                <a:lnTo>
                  <a:pt x="78676" y="303263"/>
                </a:lnTo>
                <a:lnTo>
                  <a:pt x="79641" y="310908"/>
                </a:lnTo>
                <a:lnTo>
                  <a:pt x="65428" y="316206"/>
                </a:lnTo>
                <a:lnTo>
                  <a:pt x="52043" y="323202"/>
                </a:lnTo>
                <a:lnTo>
                  <a:pt x="39274" y="331293"/>
                </a:lnTo>
                <a:lnTo>
                  <a:pt x="12915" y="349732"/>
                </a:lnTo>
                <a:lnTo>
                  <a:pt x="1460" y="356666"/>
                </a:lnTo>
                <a:lnTo>
                  <a:pt x="0" y="362597"/>
                </a:lnTo>
                <a:lnTo>
                  <a:pt x="4546" y="370090"/>
                </a:lnTo>
                <a:lnTo>
                  <a:pt x="7658" y="371741"/>
                </a:lnTo>
                <a:lnTo>
                  <a:pt x="12611" y="371817"/>
                </a:lnTo>
                <a:lnTo>
                  <a:pt x="14389" y="371373"/>
                </a:lnTo>
                <a:lnTo>
                  <a:pt x="48583" y="348272"/>
                </a:lnTo>
                <a:lnTo>
                  <a:pt x="59362" y="341312"/>
                </a:lnTo>
                <a:lnTo>
                  <a:pt x="70404" y="335219"/>
                </a:lnTo>
                <a:lnTo>
                  <a:pt x="81762" y="330466"/>
                </a:lnTo>
                <a:lnTo>
                  <a:pt x="108266" y="330466"/>
                </a:lnTo>
                <a:lnTo>
                  <a:pt x="107188" y="318820"/>
                </a:lnTo>
                <a:lnTo>
                  <a:pt x="130409" y="307260"/>
                </a:lnTo>
                <a:lnTo>
                  <a:pt x="143156" y="298894"/>
                </a:lnTo>
                <a:lnTo>
                  <a:pt x="104940" y="298894"/>
                </a:lnTo>
                <a:lnTo>
                  <a:pt x="100171" y="264629"/>
                </a:lnTo>
                <a:lnTo>
                  <a:pt x="98468" y="230093"/>
                </a:lnTo>
                <a:lnTo>
                  <a:pt x="98747" y="198221"/>
                </a:lnTo>
                <a:lnTo>
                  <a:pt x="98814" y="194027"/>
                </a:lnTo>
                <a:lnTo>
                  <a:pt x="101505" y="123473"/>
                </a:lnTo>
                <a:lnTo>
                  <a:pt x="101746" y="86228"/>
                </a:lnTo>
                <a:lnTo>
                  <a:pt x="99633" y="48890"/>
                </a:lnTo>
                <a:lnTo>
                  <a:pt x="93980" y="11722"/>
                </a:lnTo>
                <a:lnTo>
                  <a:pt x="92455" y="4559"/>
                </a:lnTo>
                <a:lnTo>
                  <a:pt x="85432" y="0"/>
                </a:lnTo>
                <a:close/>
              </a:path>
              <a:path w="348615" h="486409">
                <a:moveTo>
                  <a:pt x="272973" y="35369"/>
                </a:moveTo>
                <a:lnTo>
                  <a:pt x="258991" y="35407"/>
                </a:lnTo>
                <a:lnTo>
                  <a:pt x="253377" y="41008"/>
                </a:lnTo>
                <a:lnTo>
                  <a:pt x="253408" y="51874"/>
                </a:lnTo>
                <a:lnTo>
                  <a:pt x="253714" y="79774"/>
                </a:lnTo>
                <a:lnTo>
                  <a:pt x="254900" y="109802"/>
                </a:lnTo>
                <a:lnTo>
                  <a:pt x="256931" y="138208"/>
                </a:lnTo>
                <a:lnTo>
                  <a:pt x="259816" y="165201"/>
                </a:lnTo>
                <a:lnTo>
                  <a:pt x="260489" y="172796"/>
                </a:lnTo>
                <a:lnTo>
                  <a:pt x="261107" y="181635"/>
                </a:lnTo>
                <a:lnTo>
                  <a:pt x="261581" y="189280"/>
                </a:lnTo>
                <a:lnTo>
                  <a:pt x="239082" y="200746"/>
                </a:lnTo>
                <a:lnTo>
                  <a:pt x="218135" y="214645"/>
                </a:lnTo>
                <a:lnTo>
                  <a:pt x="198331" y="230093"/>
                </a:lnTo>
                <a:lnTo>
                  <a:pt x="179260" y="246202"/>
                </a:lnTo>
                <a:lnTo>
                  <a:pt x="161257" y="261452"/>
                </a:lnTo>
                <a:lnTo>
                  <a:pt x="143195" y="275715"/>
                </a:lnTo>
                <a:lnTo>
                  <a:pt x="124585" y="288394"/>
                </a:lnTo>
                <a:lnTo>
                  <a:pt x="104940" y="298894"/>
                </a:lnTo>
                <a:lnTo>
                  <a:pt x="143156" y="298894"/>
                </a:lnTo>
                <a:lnTo>
                  <a:pt x="151949" y="293123"/>
                </a:lnTo>
                <a:lnTo>
                  <a:pt x="172260" y="277342"/>
                </a:lnTo>
                <a:lnTo>
                  <a:pt x="209057" y="246199"/>
                </a:lnTo>
                <a:lnTo>
                  <a:pt x="226333" y="232448"/>
                </a:lnTo>
                <a:lnTo>
                  <a:pt x="244066" y="220125"/>
                </a:lnTo>
                <a:lnTo>
                  <a:pt x="262699" y="209765"/>
                </a:lnTo>
                <a:lnTo>
                  <a:pt x="287751" y="209765"/>
                </a:lnTo>
                <a:lnTo>
                  <a:pt x="287299" y="200660"/>
                </a:lnTo>
                <a:lnTo>
                  <a:pt x="292938" y="198221"/>
                </a:lnTo>
                <a:lnTo>
                  <a:pt x="298310" y="194576"/>
                </a:lnTo>
                <a:lnTo>
                  <a:pt x="303504" y="190982"/>
                </a:lnTo>
                <a:lnTo>
                  <a:pt x="313349" y="184580"/>
                </a:lnTo>
                <a:lnTo>
                  <a:pt x="320414" y="181467"/>
                </a:lnTo>
                <a:lnTo>
                  <a:pt x="348072" y="181467"/>
                </a:lnTo>
                <a:lnTo>
                  <a:pt x="348108" y="179514"/>
                </a:lnTo>
                <a:lnTo>
                  <a:pt x="286016" y="179514"/>
                </a:lnTo>
                <a:lnTo>
                  <a:pt x="285477" y="171704"/>
                </a:lnTo>
                <a:lnTo>
                  <a:pt x="285196" y="167996"/>
                </a:lnTo>
                <a:lnTo>
                  <a:pt x="284695" y="162420"/>
                </a:lnTo>
                <a:lnTo>
                  <a:pt x="281877" y="136157"/>
                </a:lnTo>
                <a:lnTo>
                  <a:pt x="279893" y="108459"/>
                </a:lnTo>
                <a:lnTo>
                  <a:pt x="278736" y="79125"/>
                </a:lnTo>
                <a:lnTo>
                  <a:pt x="278439" y="51874"/>
                </a:lnTo>
                <a:lnTo>
                  <a:pt x="278372" y="41008"/>
                </a:lnTo>
                <a:lnTo>
                  <a:pt x="272973" y="35369"/>
                </a:lnTo>
                <a:close/>
              </a:path>
              <a:path w="348615" h="486409">
                <a:moveTo>
                  <a:pt x="348072" y="181467"/>
                </a:moveTo>
                <a:lnTo>
                  <a:pt x="320414" y="181467"/>
                </a:lnTo>
                <a:lnTo>
                  <a:pt x="325804" y="181635"/>
                </a:lnTo>
                <a:lnTo>
                  <a:pt x="330619" y="185077"/>
                </a:lnTo>
                <a:lnTo>
                  <a:pt x="334314" y="188912"/>
                </a:lnTo>
                <a:lnTo>
                  <a:pt x="340410" y="189014"/>
                </a:lnTo>
                <a:lnTo>
                  <a:pt x="348068" y="181635"/>
                </a:lnTo>
                <a:lnTo>
                  <a:pt x="348072" y="181467"/>
                </a:lnTo>
                <a:close/>
              </a:path>
              <a:path w="348615" h="486409">
                <a:moveTo>
                  <a:pt x="316388" y="162661"/>
                </a:moveTo>
                <a:lnTo>
                  <a:pt x="303557" y="167996"/>
                </a:lnTo>
                <a:lnTo>
                  <a:pt x="292519" y="175145"/>
                </a:lnTo>
                <a:lnTo>
                  <a:pt x="288112" y="178181"/>
                </a:lnTo>
                <a:lnTo>
                  <a:pt x="286016" y="179514"/>
                </a:lnTo>
                <a:lnTo>
                  <a:pt x="348108" y="179514"/>
                </a:lnTo>
                <a:lnTo>
                  <a:pt x="348183" y="175539"/>
                </a:lnTo>
                <a:lnTo>
                  <a:pt x="344487" y="171704"/>
                </a:lnTo>
                <a:lnTo>
                  <a:pt x="330277" y="162708"/>
                </a:lnTo>
                <a:lnTo>
                  <a:pt x="316388" y="162661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3847" y="6511452"/>
            <a:ext cx="437515" cy="402590"/>
          </a:xfrm>
          <a:custGeom>
            <a:avLst/>
            <a:gdLst/>
            <a:ahLst/>
            <a:cxnLst/>
            <a:rect l="l" t="t" r="r" b="b"/>
            <a:pathLst>
              <a:path w="437514" h="402590">
                <a:moveTo>
                  <a:pt x="21945" y="0"/>
                </a:moveTo>
                <a:lnTo>
                  <a:pt x="6032" y="1066"/>
                </a:lnTo>
                <a:lnTo>
                  <a:pt x="0" y="7962"/>
                </a:lnTo>
                <a:lnTo>
                  <a:pt x="533" y="15925"/>
                </a:lnTo>
                <a:lnTo>
                  <a:pt x="4060" y="55398"/>
                </a:lnTo>
                <a:lnTo>
                  <a:pt x="9532" y="101087"/>
                </a:lnTo>
                <a:lnTo>
                  <a:pt x="16433" y="150956"/>
                </a:lnTo>
                <a:lnTo>
                  <a:pt x="24244" y="202971"/>
                </a:lnTo>
                <a:lnTo>
                  <a:pt x="32448" y="255095"/>
                </a:lnTo>
                <a:lnTo>
                  <a:pt x="47829" y="350685"/>
                </a:lnTo>
                <a:lnTo>
                  <a:pt x="51160" y="371771"/>
                </a:lnTo>
                <a:lnTo>
                  <a:pt x="53962" y="389978"/>
                </a:lnTo>
                <a:lnTo>
                  <a:pt x="55029" y="397052"/>
                </a:lnTo>
                <a:lnTo>
                  <a:pt x="61074" y="402170"/>
                </a:lnTo>
                <a:lnTo>
                  <a:pt x="70408" y="402120"/>
                </a:lnTo>
                <a:lnTo>
                  <a:pt x="78320" y="400926"/>
                </a:lnTo>
                <a:lnTo>
                  <a:pt x="83743" y="393560"/>
                </a:lnTo>
                <a:lnTo>
                  <a:pt x="82562" y="385648"/>
                </a:lnTo>
                <a:lnTo>
                  <a:pt x="80303" y="370909"/>
                </a:lnTo>
                <a:lnTo>
                  <a:pt x="75061" y="337783"/>
                </a:lnTo>
                <a:lnTo>
                  <a:pt x="72174" y="319836"/>
                </a:lnTo>
                <a:lnTo>
                  <a:pt x="74295" y="316928"/>
                </a:lnTo>
                <a:lnTo>
                  <a:pt x="76860" y="311759"/>
                </a:lnTo>
                <a:lnTo>
                  <a:pt x="88220" y="288185"/>
                </a:lnTo>
                <a:lnTo>
                  <a:pt x="93512" y="277507"/>
                </a:lnTo>
                <a:lnTo>
                  <a:pt x="65341" y="277507"/>
                </a:lnTo>
                <a:lnTo>
                  <a:pt x="56319" y="220989"/>
                </a:lnTo>
                <a:lnTo>
                  <a:pt x="47516" y="163614"/>
                </a:lnTo>
                <a:lnTo>
                  <a:pt x="39628" y="108147"/>
                </a:lnTo>
                <a:lnTo>
                  <a:pt x="33349" y="57352"/>
                </a:lnTo>
                <a:lnTo>
                  <a:pt x="29375" y="13995"/>
                </a:lnTo>
                <a:lnTo>
                  <a:pt x="28854" y="6032"/>
                </a:lnTo>
                <a:lnTo>
                  <a:pt x="21945" y="0"/>
                </a:lnTo>
                <a:close/>
              </a:path>
              <a:path w="437514" h="402590">
                <a:moveTo>
                  <a:pt x="300606" y="316687"/>
                </a:moveTo>
                <a:lnTo>
                  <a:pt x="277418" y="316687"/>
                </a:lnTo>
                <a:lnTo>
                  <a:pt x="277322" y="320052"/>
                </a:lnTo>
                <a:lnTo>
                  <a:pt x="287434" y="371771"/>
                </a:lnTo>
                <a:lnTo>
                  <a:pt x="313232" y="387273"/>
                </a:lnTo>
                <a:lnTo>
                  <a:pt x="331157" y="383416"/>
                </a:lnTo>
                <a:lnTo>
                  <a:pt x="351778" y="373345"/>
                </a:lnTo>
                <a:lnTo>
                  <a:pt x="365401" y="364299"/>
                </a:lnTo>
                <a:lnTo>
                  <a:pt x="313182" y="364286"/>
                </a:lnTo>
                <a:lnTo>
                  <a:pt x="307017" y="359832"/>
                </a:lnTo>
                <a:lnTo>
                  <a:pt x="302652" y="350485"/>
                </a:lnTo>
                <a:lnTo>
                  <a:pt x="300303" y="336979"/>
                </a:lnTo>
                <a:lnTo>
                  <a:pt x="300354" y="318719"/>
                </a:lnTo>
                <a:lnTo>
                  <a:pt x="300606" y="316687"/>
                </a:lnTo>
                <a:close/>
              </a:path>
              <a:path w="437514" h="402590">
                <a:moveTo>
                  <a:pt x="163298" y="226758"/>
                </a:moveTo>
                <a:lnTo>
                  <a:pt x="132854" y="226758"/>
                </a:lnTo>
                <a:lnTo>
                  <a:pt x="135991" y="230238"/>
                </a:lnTo>
                <a:lnTo>
                  <a:pt x="140119" y="235356"/>
                </a:lnTo>
                <a:lnTo>
                  <a:pt x="149799" y="280755"/>
                </a:lnTo>
                <a:lnTo>
                  <a:pt x="150596" y="294500"/>
                </a:lnTo>
                <a:lnTo>
                  <a:pt x="152439" y="319644"/>
                </a:lnTo>
                <a:lnTo>
                  <a:pt x="168191" y="361418"/>
                </a:lnTo>
                <a:lnTo>
                  <a:pt x="190487" y="371170"/>
                </a:lnTo>
                <a:lnTo>
                  <a:pt x="202300" y="368465"/>
                </a:lnTo>
                <a:lnTo>
                  <a:pt x="218978" y="359403"/>
                </a:lnTo>
                <a:lnTo>
                  <a:pt x="238581" y="345808"/>
                </a:lnTo>
                <a:lnTo>
                  <a:pt x="190969" y="345808"/>
                </a:lnTo>
                <a:lnTo>
                  <a:pt x="183903" y="340546"/>
                </a:lnTo>
                <a:lnTo>
                  <a:pt x="179606" y="329539"/>
                </a:lnTo>
                <a:lnTo>
                  <a:pt x="177200" y="313464"/>
                </a:lnTo>
                <a:lnTo>
                  <a:pt x="175806" y="293001"/>
                </a:lnTo>
                <a:lnTo>
                  <a:pt x="174974" y="278776"/>
                </a:lnTo>
                <a:lnTo>
                  <a:pt x="174882" y="277474"/>
                </a:lnTo>
                <a:lnTo>
                  <a:pt x="173515" y="262961"/>
                </a:lnTo>
                <a:lnTo>
                  <a:pt x="171060" y="248533"/>
                </a:lnTo>
                <a:lnTo>
                  <a:pt x="167043" y="235026"/>
                </a:lnTo>
                <a:lnTo>
                  <a:pt x="164173" y="228392"/>
                </a:lnTo>
                <a:lnTo>
                  <a:pt x="163298" y="226758"/>
                </a:lnTo>
                <a:close/>
              </a:path>
              <a:path w="437514" h="402590">
                <a:moveTo>
                  <a:pt x="422219" y="229184"/>
                </a:moveTo>
                <a:lnTo>
                  <a:pt x="373672" y="229184"/>
                </a:lnTo>
                <a:lnTo>
                  <a:pt x="379895" y="229285"/>
                </a:lnTo>
                <a:lnTo>
                  <a:pt x="386194" y="231267"/>
                </a:lnTo>
                <a:lnTo>
                  <a:pt x="414020" y="266115"/>
                </a:lnTo>
                <a:lnTo>
                  <a:pt x="411114" y="278776"/>
                </a:lnTo>
                <a:lnTo>
                  <a:pt x="389715" y="311283"/>
                </a:lnTo>
                <a:lnTo>
                  <a:pt x="357142" y="342357"/>
                </a:lnTo>
                <a:lnTo>
                  <a:pt x="313601" y="364299"/>
                </a:lnTo>
                <a:lnTo>
                  <a:pt x="365420" y="364286"/>
                </a:lnTo>
                <a:lnTo>
                  <a:pt x="409194" y="323900"/>
                </a:lnTo>
                <a:lnTo>
                  <a:pt x="433764" y="283752"/>
                </a:lnTo>
                <a:lnTo>
                  <a:pt x="436953" y="266115"/>
                </a:lnTo>
                <a:lnTo>
                  <a:pt x="433819" y="246549"/>
                </a:lnTo>
                <a:lnTo>
                  <a:pt x="425586" y="232324"/>
                </a:lnTo>
                <a:lnTo>
                  <a:pt x="422219" y="229184"/>
                </a:lnTo>
                <a:close/>
              </a:path>
              <a:path w="437514" h="402590">
                <a:moveTo>
                  <a:pt x="374027" y="206222"/>
                </a:moveTo>
                <a:lnTo>
                  <a:pt x="348077" y="212017"/>
                </a:lnTo>
                <a:lnTo>
                  <a:pt x="325118" y="227845"/>
                </a:lnTo>
                <a:lnTo>
                  <a:pt x="305853" y="250087"/>
                </a:lnTo>
                <a:lnTo>
                  <a:pt x="290982" y="275120"/>
                </a:lnTo>
                <a:lnTo>
                  <a:pt x="284752" y="279484"/>
                </a:lnTo>
                <a:lnTo>
                  <a:pt x="277347" y="284962"/>
                </a:lnTo>
                <a:lnTo>
                  <a:pt x="242004" y="311980"/>
                </a:lnTo>
                <a:lnTo>
                  <a:pt x="221805" y="326921"/>
                </a:lnTo>
                <a:lnTo>
                  <a:pt x="203415" y="339431"/>
                </a:lnTo>
                <a:lnTo>
                  <a:pt x="190969" y="345808"/>
                </a:lnTo>
                <a:lnTo>
                  <a:pt x="238581" y="345808"/>
                </a:lnTo>
                <a:lnTo>
                  <a:pt x="242606" y="343016"/>
                </a:lnTo>
                <a:lnTo>
                  <a:pt x="277418" y="316687"/>
                </a:lnTo>
                <a:lnTo>
                  <a:pt x="300606" y="316687"/>
                </a:lnTo>
                <a:lnTo>
                  <a:pt x="309930" y="292036"/>
                </a:lnTo>
                <a:lnTo>
                  <a:pt x="311454" y="288544"/>
                </a:lnTo>
                <a:lnTo>
                  <a:pt x="338054" y="246767"/>
                </a:lnTo>
                <a:lnTo>
                  <a:pt x="373672" y="229184"/>
                </a:lnTo>
                <a:lnTo>
                  <a:pt x="422219" y="229184"/>
                </a:lnTo>
                <a:lnTo>
                  <a:pt x="415005" y="222457"/>
                </a:lnTo>
                <a:lnTo>
                  <a:pt x="381790" y="206890"/>
                </a:lnTo>
                <a:lnTo>
                  <a:pt x="374027" y="206222"/>
                </a:lnTo>
                <a:close/>
              </a:path>
              <a:path w="437514" h="402590">
                <a:moveTo>
                  <a:pt x="134514" y="201683"/>
                </a:moveTo>
                <a:lnTo>
                  <a:pt x="94659" y="226544"/>
                </a:lnTo>
                <a:lnTo>
                  <a:pt x="73893" y="260434"/>
                </a:lnTo>
                <a:lnTo>
                  <a:pt x="65341" y="277507"/>
                </a:lnTo>
                <a:lnTo>
                  <a:pt x="93512" y="277507"/>
                </a:lnTo>
                <a:lnTo>
                  <a:pt x="98932" y="267123"/>
                </a:lnTo>
                <a:lnTo>
                  <a:pt x="104190" y="257911"/>
                </a:lnTo>
                <a:lnTo>
                  <a:pt x="131914" y="226847"/>
                </a:lnTo>
                <a:lnTo>
                  <a:pt x="132854" y="226758"/>
                </a:lnTo>
                <a:lnTo>
                  <a:pt x="163298" y="226758"/>
                </a:lnTo>
                <a:lnTo>
                  <a:pt x="160840" y="222169"/>
                </a:lnTo>
                <a:lnTo>
                  <a:pt x="157129" y="216500"/>
                </a:lnTo>
                <a:lnTo>
                  <a:pt x="153118" y="211526"/>
                </a:lnTo>
                <a:lnTo>
                  <a:pt x="146760" y="206002"/>
                </a:lnTo>
                <a:lnTo>
                  <a:pt x="140439" y="202914"/>
                </a:lnTo>
                <a:lnTo>
                  <a:pt x="134514" y="201683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8612" y="6683756"/>
            <a:ext cx="523875" cy="226060"/>
          </a:xfrm>
          <a:custGeom>
            <a:avLst/>
            <a:gdLst/>
            <a:ahLst/>
            <a:cxnLst/>
            <a:rect l="l" t="t" r="r" b="b"/>
            <a:pathLst>
              <a:path w="523875" h="226059">
                <a:moveTo>
                  <a:pt x="124808" y="0"/>
                </a:moveTo>
                <a:lnTo>
                  <a:pt x="78361" y="13723"/>
                </a:lnTo>
                <a:lnTo>
                  <a:pt x="45306" y="43192"/>
                </a:lnTo>
                <a:lnTo>
                  <a:pt x="22225" y="76804"/>
                </a:lnTo>
                <a:lnTo>
                  <a:pt x="6584" y="116290"/>
                </a:lnTo>
                <a:lnTo>
                  <a:pt x="79" y="155284"/>
                </a:lnTo>
                <a:lnTo>
                  <a:pt x="0" y="156590"/>
                </a:lnTo>
                <a:lnTo>
                  <a:pt x="3803" y="190106"/>
                </a:lnTo>
                <a:lnTo>
                  <a:pt x="27694" y="220515"/>
                </a:lnTo>
                <a:lnTo>
                  <a:pt x="46005" y="225463"/>
                </a:lnTo>
                <a:lnTo>
                  <a:pt x="65398" y="221115"/>
                </a:lnTo>
                <a:lnTo>
                  <a:pt x="85224" y="209372"/>
                </a:lnTo>
                <a:lnTo>
                  <a:pt x="96935" y="199694"/>
                </a:lnTo>
                <a:lnTo>
                  <a:pt x="44912" y="199694"/>
                </a:lnTo>
                <a:lnTo>
                  <a:pt x="39756" y="198615"/>
                </a:lnTo>
                <a:lnTo>
                  <a:pt x="32416" y="195694"/>
                </a:lnTo>
                <a:lnTo>
                  <a:pt x="28250" y="182778"/>
                </a:lnTo>
                <a:lnTo>
                  <a:pt x="25705" y="154980"/>
                </a:lnTo>
                <a:lnTo>
                  <a:pt x="31949" y="121612"/>
                </a:lnTo>
                <a:lnTo>
                  <a:pt x="64242" y="60464"/>
                </a:lnTo>
                <a:lnTo>
                  <a:pt x="93052" y="34740"/>
                </a:lnTo>
                <a:lnTo>
                  <a:pt x="124757" y="25628"/>
                </a:lnTo>
                <a:lnTo>
                  <a:pt x="187295" y="25628"/>
                </a:lnTo>
                <a:lnTo>
                  <a:pt x="170565" y="11963"/>
                </a:lnTo>
                <a:lnTo>
                  <a:pt x="147747" y="3030"/>
                </a:lnTo>
                <a:lnTo>
                  <a:pt x="124808" y="0"/>
                </a:lnTo>
                <a:close/>
              </a:path>
              <a:path w="523875" h="226059">
                <a:moveTo>
                  <a:pt x="162558" y="163347"/>
                </a:moveTo>
                <a:lnTo>
                  <a:pt x="136352" y="163347"/>
                </a:lnTo>
                <a:lnTo>
                  <a:pt x="137584" y="168719"/>
                </a:lnTo>
                <a:lnTo>
                  <a:pt x="139458" y="178907"/>
                </a:lnTo>
                <a:lnTo>
                  <a:pt x="157799" y="216851"/>
                </a:lnTo>
                <a:lnTo>
                  <a:pt x="176446" y="222402"/>
                </a:lnTo>
                <a:lnTo>
                  <a:pt x="196005" y="216968"/>
                </a:lnTo>
                <a:lnTo>
                  <a:pt x="219985" y="201698"/>
                </a:lnTo>
                <a:lnTo>
                  <a:pt x="225342" y="196824"/>
                </a:lnTo>
                <a:lnTo>
                  <a:pt x="177399" y="196824"/>
                </a:lnTo>
                <a:lnTo>
                  <a:pt x="172712" y="195894"/>
                </a:lnTo>
                <a:lnTo>
                  <a:pt x="163542" y="168261"/>
                </a:lnTo>
                <a:lnTo>
                  <a:pt x="162558" y="163347"/>
                </a:lnTo>
                <a:close/>
              </a:path>
              <a:path w="523875" h="226059">
                <a:moveTo>
                  <a:pt x="356981" y="150914"/>
                </a:moveTo>
                <a:lnTo>
                  <a:pt x="267810" y="150914"/>
                </a:lnTo>
                <a:lnTo>
                  <a:pt x="280129" y="164603"/>
                </a:lnTo>
                <a:lnTo>
                  <a:pt x="295717" y="171637"/>
                </a:lnTo>
                <a:lnTo>
                  <a:pt x="312721" y="174227"/>
                </a:lnTo>
                <a:lnTo>
                  <a:pt x="329291" y="174586"/>
                </a:lnTo>
                <a:lnTo>
                  <a:pt x="338835" y="174641"/>
                </a:lnTo>
                <a:lnTo>
                  <a:pt x="347842" y="175093"/>
                </a:lnTo>
                <a:lnTo>
                  <a:pt x="356055" y="176342"/>
                </a:lnTo>
                <a:lnTo>
                  <a:pt x="363213" y="178790"/>
                </a:lnTo>
                <a:lnTo>
                  <a:pt x="365753" y="180060"/>
                </a:lnTo>
                <a:lnTo>
                  <a:pt x="377357" y="193103"/>
                </a:lnTo>
                <a:lnTo>
                  <a:pt x="383987" y="200427"/>
                </a:lnTo>
                <a:lnTo>
                  <a:pt x="417149" y="219201"/>
                </a:lnTo>
                <a:lnTo>
                  <a:pt x="421137" y="219265"/>
                </a:lnTo>
                <a:lnTo>
                  <a:pt x="431554" y="218579"/>
                </a:lnTo>
                <a:lnTo>
                  <a:pt x="483159" y="197777"/>
                </a:lnTo>
                <a:lnTo>
                  <a:pt x="487981" y="193923"/>
                </a:lnTo>
                <a:lnTo>
                  <a:pt x="423346" y="193923"/>
                </a:lnTo>
                <a:lnTo>
                  <a:pt x="414495" y="193103"/>
                </a:lnTo>
                <a:lnTo>
                  <a:pt x="410502" y="190741"/>
                </a:lnTo>
                <a:lnTo>
                  <a:pt x="405334" y="186016"/>
                </a:lnTo>
                <a:lnTo>
                  <a:pt x="399949" y="180359"/>
                </a:lnTo>
                <a:lnTo>
                  <a:pt x="389835" y="169103"/>
                </a:lnTo>
                <a:lnTo>
                  <a:pt x="384606" y="163701"/>
                </a:lnTo>
                <a:lnTo>
                  <a:pt x="379471" y="159249"/>
                </a:lnTo>
                <a:lnTo>
                  <a:pt x="374287" y="156006"/>
                </a:lnTo>
                <a:lnTo>
                  <a:pt x="363491" y="152075"/>
                </a:lnTo>
                <a:lnTo>
                  <a:pt x="356981" y="150914"/>
                </a:lnTo>
                <a:close/>
              </a:path>
              <a:path w="523875" h="226059">
                <a:moveTo>
                  <a:pt x="187295" y="25628"/>
                </a:moveTo>
                <a:lnTo>
                  <a:pt x="125583" y="25628"/>
                </a:lnTo>
                <a:lnTo>
                  <a:pt x="141067" y="27686"/>
                </a:lnTo>
                <a:lnTo>
                  <a:pt x="155152" y="32692"/>
                </a:lnTo>
                <a:lnTo>
                  <a:pt x="165802" y="39637"/>
                </a:lnTo>
                <a:lnTo>
                  <a:pt x="170985" y="47510"/>
                </a:lnTo>
                <a:lnTo>
                  <a:pt x="169614" y="51549"/>
                </a:lnTo>
                <a:lnTo>
                  <a:pt x="160101" y="70281"/>
                </a:lnTo>
                <a:lnTo>
                  <a:pt x="151306" y="87909"/>
                </a:lnTo>
                <a:lnTo>
                  <a:pt x="143882" y="103879"/>
                </a:lnTo>
                <a:lnTo>
                  <a:pt x="138008" y="118566"/>
                </a:lnTo>
                <a:lnTo>
                  <a:pt x="134168" y="131686"/>
                </a:lnTo>
                <a:lnTo>
                  <a:pt x="127930" y="136567"/>
                </a:lnTo>
                <a:lnTo>
                  <a:pt x="121220" y="142452"/>
                </a:lnTo>
                <a:lnTo>
                  <a:pt x="113847" y="149343"/>
                </a:lnTo>
                <a:lnTo>
                  <a:pt x="106292" y="156590"/>
                </a:lnTo>
                <a:lnTo>
                  <a:pt x="91104" y="170980"/>
                </a:lnTo>
                <a:lnTo>
                  <a:pt x="74049" y="185658"/>
                </a:lnTo>
                <a:lnTo>
                  <a:pt x="57771" y="196578"/>
                </a:lnTo>
                <a:lnTo>
                  <a:pt x="44912" y="199694"/>
                </a:lnTo>
                <a:lnTo>
                  <a:pt x="96935" y="199694"/>
                </a:lnTo>
                <a:lnTo>
                  <a:pt x="105053" y="192975"/>
                </a:lnTo>
                <a:lnTo>
                  <a:pt x="124533" y="174586"/>
                </a:lnTo>
                <a:lnTo>
                  <a:pt x="132479" y="166941"/>
                </a:lnTo>
                <a:lnTo>
                  <a:pt x="136352" y="163347"/>
                </a:lnTo>
                <a:lnTo>
                  <a:pt x="162558" y="163347"/>
                </a:lnTo>
                <a:lnTo>
                  <a:pt x="162289" y="162001"/>
                </a:lnTo>
                <a:lnTo>
                  <a:pt x="160675" y="154980"/>
                </a:lnTo>
                <a:lnTo>
                  <a:pt x="158870" y="148183"/>
                </a:lnTo>
                <a:lnTo>
                  <a:pt x="158819" y="145732"/>
                </a:lnTo>
                <a:lnTo>
                  <a:pt x="175348" y="97049"/>
                </a:lnTo>
                <a:lnTo>
                  <a:pt x="189645" y="68488"/>
                </a:lnTo>
                <a:lnTo>
                  <a:pt x="193999" y="58940"/>
                </a:lnTo>
                <a:lnTo>
                  <a:pt x="196261" y="52069"/>
                </a:lnTo>
                <a:lnTo>
                  <a:pt x="196690" y="46710"/>
                </a:lnTo>
                <a:lnTo>
                  <a:pt x="188475" y="26592"/>
                </a:lnTo>
                <a:lnTo>
                  <a:pt x="187295" y="25628"/>
                </a:lnTo>
                <a:close/>
              </a:path>
              <a:path w="523875" h="226059">
                <a:moveTo>
                  <a:pt x="274579" y="84658"/>
                </a:moveTo>
                <a:lnTo>
                  <a:pt x="267696" y="88925"/>
                </a:lnTo>
                <a:lnTo>
                  <a:pt x="266070" y="95821"/>
                </a:lnTo>
                <a:lnTo>
                  <a:pt x="249188" y="132752"/>
                </a:lnTo>
                <a:lnTo>
                  <a:pt x="222539" y="165049"/>
                </a:lnTo>
                <a:lnTo>
                  <a:pt x="195488" y="187983"/>
                </a:lnTo>
                <a:lnTo>
                  <a:pt x="177399" y="196824"/>
                </a:lnTo>
                <a:lnTo>
                  <a:pt x="225342" y="196824"/>
                </a:lnTo>
                <a:lnTo>
                  <a:pt x="245037" y="178907"/>
                </a:lnTo>
                <a:lnTo>
                  <a:pt x="267810" y="150914"/>
                </a:lnTo>
                <a:lnTo>
                  <a:pt x="356981" y="150914"/>
                </a:lnTo>
                <a:lnTo>
                  <a:pt x="352240" y="150067"/>
                </a:lnTo>
                <a:lnTo>
                  <a:pt x="340751" y="149343"/>
                </a:lnTo>
                <a:lnTo>
                  <a:pt x="329240" y="149263"/>
                </a:lnTo>
                <a:lnTo>
                  <a:pt x="310263" y="148617"/>
                </a:lnTo>
                <a:lnTo>
                  <a:pt x="297379" y="145405"/>
                </a:lnTo>
                <a:lnTo>
                  <a:pt x="289510" y="137854"/>
                </a:lnTo>
                <a:lnTo>
                  <a:pt x="285577" y="124193"/>
                </a:lnTo>
                <a:lnTo>
                  <a:pt x="285412" y="123012"/>
                </a:lnTo>
                <a:lnTo>
                  <a:pt x="285044" y="121907"/>
                </a:lnTo>
                <a:lnTo>
                  <a:pt x="284587" y="120853"/>
                </a:lnTo>
                <a:lnTo>
                  <a:pt x="287305" y="114477"/>
                </a:lnTo>
                <a:lnTo>
                  <a:pt x="289502" y="108064"/>
                </a:lnTo>
                <a:lnTo>
                  <a:pt x="292626" y="94805"/>
                </a:lnTo>
                <a:lnTo>
                  <a:pt x="288371" y="87909"/>
                </a:lnTo>
                <a:lnTo>
                  <a:pt x="274579" y="84658"/>
                </a:lnTo>
                <a:close/>
              </a:path>
              <a:path w="523875" h="226059">
                <a:moveTo>
                  <a:pt x="476166" y="53822"/>
                </a:moveTo>
                <a:lnTo>
                  <a:pt x="465816" y="63245"/>
                </a:lnTo>
                <a:lnTo>
                  <a:pt x="465435" y="71246"/>
                </a:lnTo>
                <a:lnTo>
                  <a:pt x="470147" y="76415"/>
                </a:lnTo>
                <a:lnTo>
                  <a:pt x="484109" y="94060"/>
                </a:lnTo>
                <a:lnTo>
                  <a:pt x="493302" y="110991"/>
                </a:lnTo>
                <a:lnTo>
                  <a:pt x="497632" y="126979"/>
                </a:lnTo>
                <a:lnTo>
                  <a:pt x="497007" y="141795"/>
                </a:lnTo>
                <a:lnTo>
                  <a:pt x="464378" y="179528"/>
                </a:lnTo>
                <a:lnTo>
                  <a:pt x="423346" y="193923"/>
                </a:lnTo>
                <a:lnTo>
                  <a:pt x="487981" y="193923"/>
                </a:lnTo>
                <a:lnTo>
                  <a:pt x="501517" y="183105"/>
                </a:lnTo>
                <a:lnTo>
                  <a:pt x="514448" y="166199"/>
                </a:lnTo>
                <a:lnTo>
                  <a:pt x="521734" y="147281"/>
                </a:lnTo>
                <a:lnTo>
                  <a:pt x="523273" y="130897"/>
                </a:lnTo>
                <a:lnTo>
                  <a:pt x="519937" y="110523"/>
                </a:lnTo>
                <a:lnTo>
                  <a:pt x="509286" y="86551"/>
                </a:lnTo>
                <a:lnTo>
                  <a:pt x="488879" y="59372"/>
                </a:lnTo>
                <a:lnTo>
                  <a:pt x="484180" y="54190"/>
                </a:lnTo>
                <a:lnTo>
                  <a:pt x="476166" y="53822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9316" y="6714252"/>
            <a:ext cx="418465" cy="411480"/>
          </a:xfrm>
          <a:custGeom>
            <a:avLst/>
            <a:gdLst/>
            <a:ahLst/>
            <a:cxnLst/>
            <a:rect l="l" t="t" r="r" b="b"/>
            <a:pathLst>
              <a:path w="418464" h="411479">
                <a:moveTo>
                  <a:pt x="248079" y="308775"/>
                </a:moveTo>
                <a:lnTo>
                  <a:pt x="237309" y="315150"/>
                </a:lnTo>
                <a:lnTo>
                  <a:pt x="235519" y="322084"/>
                </a:lnTo>
                <a:lnTo>
                  <a:pt x="238706" y="327482"/>
                </a:lnTo>
                <a:lnTo>
                  <a:pt x="269640" y="363310"/>
                </a:lnTo>
                <a:lnTo>
                  <a:pt x="307985" y="391413"/>
                </a:lnTo>
                <a:lnTo>
                  <a:pt x="347499" y="409651"/>
                </a:lnTo>
                <a:lnTo>
                  <a:pt x="363103" y="411048"/>
                </a:lnTo>
                <a:lnTo>
                  <a:pt x="367205" y="410603"/>
                </a:lnTo>
                <a:lnTo>
                  <a:pt x="401328" y="388148"/>
                </a:lnTo>
                <a:lnTo>
                  <a:pt x="356868" y="388148"/>
                </a:lnTo>
                <a:lnTo>
                  <a:pt x="346299" y="385837"/>
                </a:lnTo>
                <a:lnTo>
                  <a:pt x="302589" y="360286"/>
                </a:lnTo>
                <a:lnTo>
                  <a:pt x="270405" y="332439"/>
                </a:lnTo>
                <a:lnTo>
                  <a:pt x="255038" y="310565"/>
                </a:lnTo>
                <a:lnTo>
                  <a:pt x="248079" y="308775"/>
                </a:lnTo>
                <a:close/>
              </a:path>
              <a:path w="418464" h="411479">
                <a:moveTo>
                  <a:pt x="379668" y="157772"/>
                </a:moveTo>
                <a:lnTo>
                  <a:pt x="356118" y="157772"/>
                </a:lnTo>
                <a:lnTo>
                  <a:pt x="358379" y="165819"/>
                </a:lnTo>
                <a:lnTo>
                  <a:pt x="361369" y="175882"/>
                </a:lnTo>
                <a:lnTo>
                  <a:pt x="363724" y="183600"/>
                </a:lnTo>
                <a:lnTo>
                  <a:pt x="366735" y="193319"/>
                </a:lnTo>
                <a:lnTo>
                  <a:pt x="380194" y="238399"/>
                </a:lnTo>
                <a:lnTo>
                  <a:pt x="391606" y="287200"/>
                </a:lnTo>
                <a:lnTo>
                  <a:pt x="395672" y="332968"/>
                </a:lnTo>
                <a:lnTo>
                  <a:pt x="387093" y="368947"/>
                </a:lnTo>
                <a:lnTo>
                  <a:pt x="356868" y="388148"/>
                </a:lnTo>
                <a:lnTo>
                  <a:pt x="401328" y="388148"/>
                </a:lnTo>
                <a:lnTo>
                  <a:pt x="406715" y="380288"/>
                </a:lnTo>
                <a:lnTo>
                  <a:pt x="418022" y="338887"/>
                </a:lnTo>
                <a:lnTo>
                  <a:pt x="414949" y="289017"/>
                </a:lnTo>
                <a:lnTo>
                  <a:pt x="403177" y="236360"/>
                </a:lnTo>
                <a:lnTo>
                  <a:pt x="388388" y="186601"/>
                </a:lnTo>
                <a:lnTo>
                  <a:pt x="383712" y="171427"/>
                </a:lnTo>
                <a:lnTo>
                  <a:pt x="381199" y="163115"/>
                </a:lnTo>
                <a:lnTo>
                  <a:pt x="379668" y="157772"/>
                </a:lnTo>
                <a:close/>
              </a:path>
              <a:path w="418464" h="411479">
                <a:moveTo>
                  <a:pt x="272218" y="150329"/>
                </a:moveTo>
                <a:lnTo>
                  <a:pt x="238376" y="150329"/>
                </a:lnTo>
                <a:lnTo>
                  <a:pt x="248433" y="163221"/>
                </a:lnTo>
                <a:lnTo>
                  <a:pt x="261427" y="172978"/>
                </a:lnTo>
                <a:lnTo>
                  <a:pt x="276963" y="179313"/>
                </a:lnTo>
                <a:lnTo>
                  <a:pt x="294650" y="181940"/>
                </a:lnTo>
                <a:lnTo>
                  <a:pt x="296415" y="181990"/>
                </a:lnTo>
                <a:lnTo>
                  <a:pt x="313652" y="180507"/>
                </a:lnTo>
                <a:lnTo>
                  <a:pt x="329753" y="175739"/>
                </a:lnTo>
                <a:lnTo>
                  <a:pt x="344110" y="168042"/>
                </a:lnTo>
                <a:lnTo>
                  <a:pt x="356118" y="157772"/>
                </a:lnTo>
                <a:lnTo>
                  <a:pt x="379668" y="157772"/>
                </a:lnTo>
                <a:lnTo>
                  <a:pt x="379606" y="157556"/>
                </a:lnTo>
                <a:lnTo>
                  <a:pt x="295526" y="157556"/>
                </a:lnTo>
                <a:lnTo>
                  <a:pt x="287243" y="156597"/>
                </a:lnTo>
                <a:lnTo>
                  <a:pt x="276784" y="153319"/>
                </a:lnTo>
                <a:lnTo>
                  <a:pt x="272218" y="150329"/>
                </a:lnTo>
                <a:close/>
              </a:path>
              <a:path w="418464" h="411479">
                <a:moveTo>
                  <a:pt x="133568" y="143725"/>
                </a:moveTo>
                <a:lnTo>
                  <a:pt x="107172" y="143725"/>
                </a:lnTo>
                <a:lnTo>
                  <a:pt x="112285" y="154609"/>
                </a:lnTo>
                <a:lnTo>
                  <a:pt x="142224" y="178650"/>
                </a:lnTo>
                <a:lnTo>
                  <a:pt x="156436" y="180047"/>
                </a:lnTo>
                <a:lnTo>
                  <a:pt x="176045" y="177854"/>
                </a:lnTo>
                <a:lnTo>
                  <a:pt x="196591" y="171427"/>
                </a:lnTo>
                <a:lnTo>
                  <a:pt x="217545" y="161881"/>
                </a:lnTo>
                <a:lnTo>
                  <a:pt x="228543" y="155782"/>
                </a:lnTo>
                <a:lnTo>
                  <a:pt x="165546" y="155782"/>
                </a:lnTo>
                <a:lnTo>
                  <a:pt x="145006" y="154038"/>
                </a:lnTo>
                <a:lnTo>
                  <a:pt x="139545" y="150779"/>
                </a:lnTo>
                <a:lnTo>
                  <a:pt x="134919" y="145976"/>
                </a:lnTo>
                <a:lnTo>
                  <a:pt x="133568" y="143725"/>
                </a:lnTo>
                <a:close/>
              </a:path>
              <a:path w="418464" h="411479">
                <a:moveTo>
                  <a:pt x="100733" y="0"/>
                </a:moveTo>
                <a:lnTo>
                  <a:pt x="49581" y="22093"/>
                </a:lnTo>
                <a:lnTo>
                  <a:pt x="10906" y="69951"/>
                </a:lnTo>
                <a:lnTo>
                  <a:pt x="46" y="116998"/>
                </a:lnTo>
                <a:lnTo>
                  <a:pt x="0" y="118319"/>
                </a:lnTo>
                <a:lnTo>
                  <a:pt x="3241" y="139379"/>
                </a:lnTo>
                <a:lnTo>
                  <a:pt x="28024" y="169165"/>
                </a:lnTo>
                <a:lnTo>
                  <a:pt x="53756" y="173647"/>
                </a:lnTo>
                <a:lnTo>
                  <a:pt x="59446" y="173012"/>
                </a:lnTo>
                <a:lnTo>
                  <a:pt x="94968" y="153746"/>
                </a:lnTo>
                <a:lnTo>
                  <a:pt x="50562" y="151783"/>
                </a:lnTo>
                <a:lnTo>
                  <a:pt x="42023" y="151039"/>
                </a:lnTo>
                <a:lnTo>
                  <a:pt x="21832" y="115747"/>
                </a:lnTo>
                <a:lnTo>
                  <a:pt x="21794" y="115175"/>
                </a:lnTo>
                <a:lnTo>
                  <a:pt x="24164" y="97497"/>
                </a:lnTo>
                <a:lnTo>
                  <a:pt x="44187" y="57785"/>
                </a:lnTo>
                <a:lnTo>
                  <a:pt x="82182" y="27445"/>
                </a:lnTo>
                <a:lnTo>
                  <a:pt x="102689" y="21716"/>
                </a:lnTo>
                <a:lnTo>
                  <a:pt x="153566" y="21716"/>
                </a:lnTo>
                <a:lnTo>
                  <a:pt x="147109" y="14617"/>
                </a:lnTo>
                <a:lnTo>
                  <a:pt x="133231" y="5567"/>
                </a:lnTo>
                <a:lnTo>
                  <a:pt x="117656" y="638"/>
                </a:lnTo>
                <a:lnTo>
                  <a:pt x="100733" y="0"/>
                </a:lnTo>
                <a:close/>
              </a:path>
              <a:path w="418464" h="411479">
                <a:moveTo>
                  <a:pt x="383042" y="27635"/>
                </a:moveTo>
                <a:lnTo>
                  <a:pt x="374418" y="32384"/>
                </a:lnTo>
                <a:lnTo>
                  <a:pt x="370301" y="46695"/>
                </a:lnTo>
                <a:lnTo>
                  <a:pt x="360727" y="81177"/>
                </a:lnTo>
                <a:lnTo>
                  <a:pt x="356200" y="96942"/>
                </a:lnTo>
                <a:lnTo>
                  <a:pt x="351454" y="112378"/>
                </a:lnTo>
                <a:lnTo>
                  <a:pt x="346415" y="127190"/>
                </a:lnTo>
                <a:lnTo>
                  <a:pt x="346161" y="127876"/>
                </a:lnTo>
                <a:lnTo>
                  <a:pt x="345894" y="129273"/>
                </a:lnTo>
                <a:lnTo>
                  <a:pt x="345716" y="129603"/>
                </a:lnTo>
                <a:lnTo>
                  <a:pt x="345513" y="129895"/>
                </a:lnTo>
                <a:lnTo>
                  <a:pt x="345374" y="130251"/>
                </a:lnTo>
                <a:lnTo>
                  <a:pt x="337833" y="141645"/>
                </a:lnTo>
                <a:lnTo>
                  <a:pt x="326179" y="150442"/>
                </a:lnTo>
                <a:lnTo>
                  <a:pt x="311660" y="155970"/>
                </a:lnTo>
                <a:lnTo>
                  <a:pt x="295526" y="157556"/>
                </a:lnTo>
                <a:lnTo>
                  <a:pt x="379606" y="157556"/>
                </a:lnTo>
                <a:lnTo>
                  <a:pt x="378264" y="152868"/>
                </a:lnTo>
                <a:lnTo>
                  <a:pt x="375782" y="143205"/>
                </a:lnTo>
                <a:lnTo>
                  <a:pt x="375612" y="142481"/>
                </a:lnTo>
                <a:lnTo>
                  <a:pt x="375079" y="141376"/>
                </a:lnTo>
                <a:lnTo>
                  <a:pt x="374431" y="140347"/>
                </a:lnTo>
                <a:lnTo>
                  <a:pt x="374991" y="139379"/>
                </a:lnTo>
                <a:lnTo>
                  <a:pt x="375333" y="138696"/>
                </a:lnTo>
                <a:lnTo>
                  <a:pt x="390592" y="89887"/>
                </a:lnTo>
                <a:lnTo>
                  <a:pt x="399641" y="57162"/>
                </a:lnTo>
                <a:lnTo>
                  <a:pt x="404302" y="41020"/>
                </a:lnTo>
                <a:lnTo>
                  <a:pt x="399539" y="32397"/>
                </a:lnTo>
                <a:lnTo>
                  <a:pt x="383042" y="27635"/>
                </a:lnTo>
                <a:close/>
              </a:path>
              <a:path w="418464" h="411479">
                <a:moveTo>
                  <a:pt x="270494" y="13258"/>
                </a:moveTo>
                <a:lnTo>
                  <a:pt x="249011" y="54408"/>
                </a:lnTo>
                <a:lnTo>
                  <a:pt x="241347" y="91063"/>
                </a:lnTo>
                <a:lnTo>
                  <a:pt x="238075" y="106152"/>
                </a:lnTo>
                <a:lnTo>
                  <a:pt x="213100" y="137511"/>
                </a:lnTo>
                <a:lnTo>
                  <a:pt x="165546" y="155782"/>
                </a:lnTo>
                <a:lnTo>
                  <a:pt x="228543" y="155782"/>
                </a:lnTo>
                <a:lnTo>
                  <a:pt x="238376" y="150329"/>
                </a:lnTo>
                <a:lnTo>
                  <a:pt x="272218" y="150329"/>
                </a:lnTo>
                <a:lnTo>
                  <a:pt x="266215" y="146399"/>
                </a:lnTo>
                <a:lnTo>
                  <a:pt x="257604" y="134518"/>
                </a:lnTo>
                <a:lnTo>
                  <a:pt x="260053" y="126717"/>
                </a:lnTo>
                <a:lnTo>
                  <a:pt x="262793" y="115747"/>
                </a:lnTo>
                <a:lnTo>
                  <a:pt x="266032" y="101082"/>
                </a:lnTo>
                <a:lnTo>
                  <a:pt x="272843" y="68381"/>
                </a:lnTo>
                <a:lnTo>
                  <a:pt x="275936" y="54071"/>
                </a:lnTo>
                <a:lnTo>
                  <a:pt x="278810" y="41984"/>
                </a:lnTo>
                <a:lnTo>
                  <a:pt x="281023" y="34836"/>
                </a:lnTo>
                <a:lnTo>
                  <a:pt x="284591" y="28714"/>
                </a:lnTo>
                <a:lnTo>
                  <a:pt x="282674" y="20840"/>
                </a:lnTo>
                <a:lnTo>
                  <a:pt x="270494" y="13258"/>
                </a:lnTo>
                <a:close/>
              </a:path>
              <a:path w="418464" h="411479">
                <a:moveTo>
                  <a:pt x="153566" y="21716"/>
                </a:moveTo>
                <a:lnTo>
                  <a:pt x="102689" y="21716"/>
                </a:lnTo>
                <a:lnTo>
                  <a:pt x="111788" y="21803"/>
                </a:lnTo>
                <a:lnTo>
                  <a:pt x="120199" y="23741"/>
                </a:lnTo>
                <a:lnTo>
                  <a:pt x="127910" y="27505"/>
                </a:lnTo>
                <a:lnTo>
                  <a:pt x="134909" y="33070"/>
                </a:lnTo>
                <a:lnTo>
                  <a:pt x="131916" y="39989"/>
                </a:lnTo>
                <a:lnTo>
                  <a:pt x="128270" y="49644"/>
                </a:lnTo>
                <a:lnTo>
                  <a:pt x="123476" y="63206"/>
                </a:lnTo>
                <a:lnTo>
                  <a:pt x="113216" y="93071"/>
                </a:lnTo>
                <a:lnTo>
                  <a:pt x="108984" y="105197"/>
                </a:lnTo>
                <a:lnTo>
                  <a:pt x="105303" y="115273"/>
                </a:lnTo>
                <a:lnTo>
                  <a:pt x="102892" y="121005"/>
                </a:lnTo>
                <a:lnTo>
                  <a:pt x="96189" y="124854"/>
                </a:lnTo>
                <a:lnTo>
                  <a:pt x="90315" y="129025"/>
                </a:lnTo>
                <a:lnTo>
                  <a:pt x="85081" y="133339"/>
                </a:lnTo>
                <a:lnTo>
                  <a:pt x="80299" y="137617"/>
                </a:lnTo>
                <a:lnTo>
                  <a:pt x="68158" y="148653"/>
                </a:lnTo>
                <a:lnTo>
                  <a:pt x="60538" y="150406"/>
                </a:lnTo>
                <a:lnTo>
                  <a:pt x="50562" y="151783"/>
                </a:lnTo>
                <a:lnTo>
                  <a:pt x="97126" y="151783"/>
                </a:lnTo>
                <a:lnTo>
                  <a:pt x="102740" y="146710"/>
                </a:lnTo>
                <a:lnTo>
                  <a:pt x="107172" y="143725"/>
                </a:lnTo>
                <a:lnTo>
                  <a:pt x="133568" y="143725"/>
                </a:lnTo>
                <a:lnTo>
                  <a:pt x="131097" y="139607"/>
                </a:lnTo>
                <a:lnTo>
                  <a:pt x="128051" y="131648"/>
                </a:lnTo>
                <a:lnTo>
                  <a:pt x="130544" y="125687"/>
                </a:lnTo>
                <a:lnTo>
                  <a:pt x="133772" y="116998"/>
                </a:lnTo>
                <a:lnTo>
                  <a:pt x="137935" y="105166"/>
                </a:lnTo>
                <a:lnTo>
                  <a:pt x="147796" y="76449"/>
                </a:lnTo>
                <a:lnTo>
                  <a:pt x="152603" y="62703"/>
                </a:lnTo>
                <a:lnTo>
                  <a:pt x="156815" y="51228"/>
                </a:lnTo>
                <a:lnTo>
                  <a:pt x="159598" y="44716"/>
                </a:lnTo>
                <a:lnTo>
                  <a:pt x="161945" y="41020"/>
                </a:lnTo>
                <a:lnTo>
                  <a:pt x="162064" y="39758"/>
                </a:lnTo>
                <a:lnTo>
                  <a:pt x="162278" y="36487"/>
                </a:lnTo>
                <a:lnTo>
                  <a:pt x="160830" y="32626"/>
                </a:lnTo>
                <a:lnTo>
                  <a:pt x="160614" y="30873"/>
                </a:lnTo>
                <a:lnTo>
                  <a:pt x="160030" y="29159"/>
                </a:lnTo>
                <a:lnTo>
                  <a:pt x="158938" y="27622"/>
                </a:lnTo>
                <a:lnTo>
                  <a:pt x="153566" y="21716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4697" y="6700622"/>
            <a:ext cx="614045" cy="215265"/>
          </a:xfrm>
          <a:custGeom>
            <a:avLst/>
            <a:gdLst/>
            <a:ahLst/>
            <a:cxnLst/>
            <a:rect l="l" t="t" r="r" b="b"/>
            <a:pathLst>
              <a:path w="614045" h="215265">
                <a:moveTo>
                  <a:pt x="362388" y="164807"/>
                </a:moveTo>
                <a:lnTo>
                  <a:pt x="323710" y="164807"/>
                </a:lnTo>
                <a:lnTo>
                  <a:pt x="324167" y="165709"/>
                </a:lnTo>
                <a:lnTo>
                  <a:pt x="374480" y="204042"/>
                </a:lnTo>
                <a:lnTo>
                  <a:pt x="430136" y="215239"/>
                </a:lnTo>
                <a:lnTo>
                  <a:pt x="474924" y="211099"/>
                </a:lnTo>
                <a:lnTo>
                  <a:pt x="519474" y="199507"/>
                </a:lnTo>
                <a:lnTo>
                  <a:pt x="547288" y="189211"/>
                </a:lnTo>
                <a:lnTo>
                  <a:pt x="419260" y="189211"/>
                </a:lnTo>
                <a:lnTo>
                  <a:pt x="379388" y="178176"/>
                </a:lnTo>
                <a:lnTo>
                  <a:pt x="362388" y="164807"/>
                </a:lnTo>
                <a:close/>
              </a:path>
              <a:path w="614045" h="215265">
                <a:moveTo>
                  <a:pt x="20370" y="32715"/>
                </a:moveTo>
                <a:lnTo>
                  <a:pt x="2900" y="67122"/>
                </a:lnTo>
                <a:lnTo>
                  <a:pt x="265" y="110160"/>
                </a:lnTo>
                <a:lnTo>
                  <a:pt x="0" y="195313"/>
                </a:lnTo>
                <a:lnTo>
                  <a:pt x="5156" y="200469"/>
                </a:lnTo>
                <a:lnTo>
                  <a:pt x="18363" y="200469"/>
                </a:lnTo>
                <a:lnTo>
                  <a:pt x="23558" y="195148"/>
                </a:lnTo>
                <a:lnTo>
                  <a:pt x="23335" y="172593"/>
                </a:lnTo>
                <a:lnTo>
                  <a:pt x="23381" y="132716"/>
                </a:lnTo>
                <a:lnTo>
                  <a:pt x="23545" y="121856"/>
                </a:lnTo>
                <a:lnTo>
                  <a:pt x="23863" y="121678"/>
                </a:lnTo>
                <a:lnTo>
                  <a:pt x="24193" y="121551"/>
                </a:lnTo>
                <a:lnTo>
                  <a:pt x="24485" y="121348"/>
                </a:lnTo>
                <a:lnTo>
                  <a:pt x="32722" y="114536"/>
                </a:lnTo>
                <a:lnTo>
                  <a:pt x="40078" y="106206"/>
                </a:lnTo>
                <a:lnTo>
                  <a:pt x="46809" y="96920"/>
                </a:lnTo>
                <a:lnTo>
                  <a:pt x="54998" y="84480"/>
                </a:lnTo>
                <a:lnTo>
                  <a:pt x="25031" y="84480"/>
                </a:lnTo>
                <a:lnTo>
                  <a:pt x="26352" y="69227"/>
                </a:lnTo>
                <a:lnTo>
                  <a:pt x="27700" y="59656"/>
                </a:lnTo>
                <a:lnTo>
                  <a:pt x="28869" y="54474"/>
                </a:lnTo>
                <a:lnTo>
                  <a:pt x="29678" y="52349"/>
                </a:lnTo>
                <a:lnTo>
                  <a:pt x="33096" y="46863"/>
                </a:lnTo>
                <a:lnTo>
                  <a:pt x="31419" y="39598"/>
                </a:lnTo>
                <a:lnTo>
                  <a:pt x="20370" y="32715"/>
                </a:lnTo>
                <a:close/>
              </a:path>
              <a:path w="614045" h="215265">
                <a:moveTo>
                  <a:pt x="104784" y="60553"/>
                </a:moveTo>
                <a:lnTo>
                  <a:pt x="76936" y="60553"/>
                </a:lnTo>
                <a:lnTo>
                  <a:pt x="81964" y="69786"/>
                </a:lnTo>
                <a:lnTo>
                  <a:pt x="86175" y="86383"/>
                </a:lnTo>
                <a:lnTo>
                  <a:pt x="89495" y="105444"/>
                </a:lnTo>
                <a:lnTo>
                  <a:pt x="94840" y="142741"/>
                </a:lnTo>
                <a:lnTo>
                  <a:pt x="97961" y="160312"/>
                </a:lnTo>
                <a:lnTo>
                  <a:pt x="101907" y="175375"/>
                </a:lnTo>
                <a:lnTo>
                  <a:pt x="107124" y="187274"/>
                </a:lnTo>
                <a:lnTo>
                  <a:pt x="108330" y="191427"/>
                </a:lnTo>
                <a:lnTo>
                  <a:pt x="111569" y="194868"/>
                </a:lnTo>
                <a:lnTo>
                  <a:pt x="117093" y="196342"/>
                </a:lnTo>
                <a:lnTo>
                  <a:pt x="118110" y="196469"/>
                </a:lnTo>
                <a:lnTo>
                  <a:pt x="124853" y="196570"/>
                </a:lnTo>
                <a:lnTo>
                  <a:pt x="130111" y="192786"/>
                </a:lnTo>
                <a:lnTo>
                  <a:pt x="131648" y="187007"/>
                </a:lnTo>
                <a:lnTo>
                  <a:pt x="142610" y="158765"/>
                </a:lnTo>
                <a:lnTo>
                  <a:pt x="148532" y="145656"/>
                </a:lnTo>
                <a:lnTo>
                  <a:pt x="120624" y="145656"/>
                </a:lnTo>
                <a:lnTo>
                  <a:pt x="119584" y="139237"/>
                </a:lnTo>
                <a:lnTo>
                  <a:pt x="118610" y="132716"/>
                </a:lnTo>
                <a:lnTo>
                  <a:pt x="116814" y="119900"/>
                </a:lnTo>
                <a:lnTo>
                  <a:pt x="112090" y="88569"/>
                </a:lnTo>
                <a:lnTo>
                  <a:pt x="105424" y="61685"/>
                </a:lnTo>
                <a:lnTo>
                  <a:pt x="104784" y="60553"/>
                </a:lnTo>
                <a:close/>
              </a:path>
              <a:path w="614045" h="215265">
                <a:moveTo>
                  <a:pt x="600938" y="139369"/>
                </a:moveTo>
                <a:lnTo>
                  <a:pt x="549877" y="161327"/>
                </a:lnTo>
                <a:lnTo>
                  <a:pt x="506480" y="177111"/>
                </a:lnTo>
                <a:lnTo>
                  <a:pt x="462283" y="187631"/>
                </a:lnTo>
                <a:lnTo>
                  <a:pt x="419260" y="189211"/>
                </a:lnTo>
                <a:lnTo>
                  <a:pt x="547288" y="189211"/>
                </a:lnTo>
                <a:lnTo>
                  <a:pt x="561995" y="183767"/>
                </a:lnTo>
                <a:lnTo>
                  <a:pt x="600697" y="167182"/>
                </a:lnTo>
                <a:lnTo>
                  <a:pt x="611149" y="162598"/>
                </a:lnTo>
                <a:lnTo>
                  <a:pt x="614057" y="155117"/>
                </a:lnTo>
                <a:lnTo>
                  <a:pt x="608431" y="142278"/>
                </a:lnTo>
                <a:lnTo>
                  <a:pt x="600938" y="139369"/>
                </a:lnTo>
                <a:close/>
              </a:path>
              <a:path w="614045" h="215265">
                <a:moveTo>
                  <a:pt x="227074" y="50685"/>
                </a:moveTo>
                <a:lnTo>
                  <a:pt x="197751" y="50685"/>
                </a:lnTo>
                <a:lnTo>
                  <a:pt x="206050" y="62282"/>
                </a:lnTo>
                <a:lnTo>
                  <a:pt x="211507" y="85775"/>
                </a:lnTo>
                <a:lnTo>
                  <a:pt x="214794" y="113164"/>
                </a:lnTo>
                <a:lnTo>
                  <a:pt x="216585" y="136448"/>
                </a:lnTo>
                <a:lnTo>
                  <a:pt x="217981" y="155721"/>
                </a:lnTo>
                <a:lnTo>
                  <a:pt x="218835" y="164807"/>
                </a:lnTo>
                <a:lnTo>
                  <a:pt x="219786" y="172593"/>
                </a:lnTo>
                <a:lnTo>
                  <a:pt x="220484" y="177469"/>
                </a:lnTo>
                <a:lnTo>
                  <a:pt x="223888" y="181254"/>
                </a:lnTo>
                <a:lnTo>
                  <a:pt x="228231" y="182778"/>
                </a:lnTo>
                <a:lnTo>
                  <a:pt x="229641" y="183997"/>
                </a:lnTo>
                <a:lnTo>
                  <a:pt x="231317" y="184975"/>
                </a:lnTo>
                <a:lnTo>
                  <a:pt x="239775" y="187477"/>
                </a:lnTo>
                <a:lnTo>
                  <a:pt x="246202" y="188391"/>
                </a:lnTo>
                <a:lnTo>
                  <a:pt x="252501" y="188493"/>
                </a:lnTo>
                <a:lnTo>
                  <a:pt x="269857" y="186832"/>
                </a:lnTo>
                <a:lnTo>
                  <a:pt x="286497" y="182071"/>
                </a:lnTo>
                <a:lnTo>
                  <a:pt x="302490" y="175332"/>
                </a:lnTo>
                <a:lnTo>
                  <a:pt x="318661" y="167347"/>
                </a:lnTo>
                <a:lnTo>
                  <a:pt x="323710" y="164807"/>
                </a:lnTo>
                <a:lnTo>
                  <a:pt x="362388" y="164807"/>
                </a:lnTo>
                <a:lnTo>
                  <a:pt x="357631" y="161067"/>
                </a:lnTo>
                <a:lnTo>
                  <a:pt x="258952" y="161067"/>
                </a:lnTo>
                <a:lnTo>
                  <a:pt x="244005" y="160312"/>
                </a:lnTo>
                <a:lnTo>
                  <a:pt x="243454" y="154372"/>
                </a:lnTo>
                <a:lnTo>
                  <a:pt x="242950" y="148083"/>
                </a:lnTo>
                <a:lnTo>
                  <a:pt x="242011" y="134721"/>
                </a:lnTo>
                <a:lnTo>
                  <a:pt x="238840" y="96585"/>
                </a:lnTo>
                <a:lnTo>
                  <a:pt x="232450" y="61685"/>
                </a:lnTo>
                <a:lnTo>
                  <a:pt x="227074" y="50685"/>
                </a:lnTo>
                <a:close/>
              </a:path>
              <a:path w="614045" h="215265">
                <a:moveTo>
                  <a:pt x="363791" y="0"/>
                </a:moveTo>
                <a:lnTo>
                  <a:pt x="325440" y="33345"/>
                </a:lnTo>
                <a:lnTo>
                  <a:pt x="311298" y="69951"/>
                </a:lnTo>
                <a:lnTo>
                  <a:pt x="305900" y="120186"/>
                </a:lnTo>
                <a:lnTo>
                  <a:pt x="312280" y="140220"/>
                </a:lnTo>
                <a:lnTo>
                  <a:pt x="309930" y="141376"/>
                </a:lnTo>
                <a:lnTo>
                  <a:pt x="305307" y="143713"/>
                </a:lnTo>
                <a:lnTo>
                  <a:pt x="289532" y="151466"/>
                </a:lnTo>
                <a:lnTo>
                  <a:pt x="274104" y="157684"/>
                </a:lnTo>
                <a:lnTo>
                  <a:pt x="258952" y="161067"/>
                </a:lnTo>
                <a:lnTo>
                  <a:pt x="357631" y="161067"/>
                </a:lnTo>
                <a:lnTo>
                  <a:pt x="344639" y="150850"/>
                </a:lnTo>
                <a:lnTo>
                  <a:pt x="343306" y="149288"/>
                </a:lnTo>
                <a:lnTo>
                  <a:pt x="341642" y="148196"/>
                </a:lnTo>
                <a:lnTo>
                  <a:pt x="339877" y="147459"/>
                </a:lnTo>
                <a:lnTo>
                  <a:pt x="339788" y="146850"/>
                </a:lnTo>
                <a:lnTo>
                  <a:pt x="362033" y="125985"/>
                </a:lnTo>
                <a:lnTo>
                  <a:pt x="363526" y="123786"/>
                </a:lnTo>
                <a:lnTo>
                  <a:pt x="330987" y="123786"/>
                </a:lnTo>
                <a:lnTo>
                  <a:pt x="329616" y="113164"/>
                </a:lnTo>
                <a:lnTo>
                  <a:pt x="341083" y="56692"/>
                </a:lnTo>
                <a:lnTo>
                  <a:pt x="366064" y="24003"/>
                </a:lnTo>
                <a:lnTo>
                  <a:pt x="367652" y="23863"/>
                </a:lnTo>
                <a:lnTo>
                  <a:pt x="402192" y="23863"/>
                </a:lnTo>
                <a:lnTo>
                  <a:pt x="402285" y="21932"/>
                </a:lnTo>
                <a:lnTo>
                  <a:pt x="399328" y="14976"/>
                </a:lnTo>
                <a:lnTo>
                  <a:pt x="392820" y="7165"/>
                </a:lnTo>
                <a:lnTo>
                  <a:pt x="381421" y="1255"/>
                </a:lnTo>
                <a:lnTo>
                  <a:pt x="363791" y="0"/>
                </a:lnTo>
                <a:close/>
              </a:path>
              <a:path w="614045" h="215265">
                <a:moveTo>
                  <a:pt x="190931" y="24688"/>
                </a:moveTo>
                <a:lnTo>
                  <a:pt x="151633" y="78470"/>
                </a:lnTo>
                <a:lnTo>
                  <a:pt x="120624" y="145656"/>
                </a:lnTo>
                <a:lnTo>
                  <a:pt x="148532" y="145656"/>
                </a:lnTo>
                <a:lnTo>
                  <a:pt x="162028" y="115776"/>
                </a:lnTo>
                <a:lnTo>
                  <a:pt x="181809" y="74897"/>
                </a:lnTo>
                <a:lnTo>
                  <a:pt x="193865" y="52984"/>
                </a:lnTo>
                <a:lnTo>
                  <a:pt x="194513" y="52349"/>
                </a:lnTo>
                <a:lnTo>
                  <a:pt x="196380" y="51269"/>
                </a:lnTo>
                <a:lnTo>
                  <a:pt x="197751" y="50685"/>
                </a:lnTo>
                <a:lnTo>
                  <a:pt x="227074" y="50685"/>
                </a:lnTo>
                <a:lnTo>
                  <a:pt x="219865" y="35937"/>
                </a:lnTo>
                <a:lnTo>
                  <a:pt x="197992" y="25019"/>
                </a:lnTo>
                <a:lnTo>
                  <a:pt x="190931" y="24688"/>
                </a:lnTo>
                <a:close/>
              </a:path>
              <a:path w="614045" h="215265">
                <a:moveTo>
                  <a:pt x="402192" y="23863"/>
                </a:moveTo>
                <a:lnTo>
                  <a:pt x="367652" y="23863"/>
                </a:lnTo>
                <a:lnTo>
                  <a:pt x="377761" y="23939"/>
                </a:lnTo>
                <a:lnTo>
                  <a:pt x="379120" y="28638"/>
                </a:lnTo>
                <a:lnTo>
                  <a:pt x="376969" y="50380"/>
                </a:lnTo>
                <a:lnTo>
                  <a:pt x="364740" y="78470"/>
                </a:lnTo>
                <a:lnTo>
                  <a:pt x="347662" y="105444"/>
                </a:lnTo>
                <a:lnTo>
                  <a:pt x="330987" y="123786"/>
                </a:lnTo>
                <a:lnTo>
                  <a:pt x="363526" y="123786"/>
                </a:lnTo>
                <a:lnTo>
                  <a:pt x="384809" y="92449"/>
                </a:lnTo>
                <a:lnTo>
                  <a:pt x="400699" y="54885"/>
                </a:lnTo>
                <a:lnTo>
                  <a:pt x="402192" y="23863"/>
                </a:lnTo>
                <a:close/>
              </a:path>
              <a:path w="614045" h="215265">
                <a:moveTo>
                  <a:pt x="78041" y="35521"/>
                </a:moveTo>
                <a:lnTo>
                  <a:pt x="41195" y="60234"/>
                </a:lnTo>
                <a:lnTo>
                  <a:pt x="27457" y="80987"/>
                </a:lnTo>
                <a:lnTo>
                  <a:pt x="25031" y="84480"/>
                </a:lnTo>
                <a:lnTo>
                  <a:pt x="54998" y="84480"/>
                </a:lnTo>
                <a:lnTo>
                  <a:pt x="59134" y="78212"/>
                </a:lnTo>
                <a:lnTo>
                  <a:pt x="65185" y="69945"/>
                </a:lnTo>
                <a:lnTo>
                  <a:pt x="71270" y="63515"/>
                </a:lnTo>
                <a:lnTo>
                  <a:pt x="76936" y="60553"/>
                </a:lnTo>
                <a:lnTo>
                  <a:pt x="104784" y="60553"/>
                </a:lnTo>
                <a:lnTo>
                  <a:pt x="94760" y="42814"/>
                </a:lnTo>
                <a:lnTo>
                  <a:pt x="78041" y="35521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233" y="6665754"/>
            <a:ext cx="805180" cy="248920"/>
          </a:xfrm>
          <a:custGeom>
            <a:avLst/>
            <a:gdLst/>
            <a:ahLst/>
            <a:cxnLst/>
            <a:rect l="l" t="t" r="r" b="b"/>
            <a:pathLst>
              <a:path w="805180" h="248920">
                <a:moveTo>
                  <a:pt x="60431" y="46995"/>
                </a:moveTo>
                <a:lnTo>
                  <a:pt x="19870" y="75569"/>
                </a:lnTo>
                <a:lnTo>
                  <a:pt x="2052" y="137865"/>
                </a:lnTo>
                <a:lnTo>
                  <a:pt x="0" y="187650"/>
                </a:lnTo>
                <a:lnTo>
                  <a:pt x="4982" y="212760"/>
                </a:lnTo>
                <a:lnTo>
                  <a:pt x="42093" y="246848"/>
                </a:lnTo>
                <a:lnTo>
                  <a:pt x="55860" y="248753"/>
                </a:lnTo>
                <a:lnTo>
                  <a:pt x="71508" y="247225"/>
                </a:lnTo>
                <a:lnTo>
                  <a:pt x="88101" y="242038"/>
                </a:lnTo>
                <a:lnTo>
                  <a:pt x="104657" y="233009"/>
                </a:lnTo>
                <a:lnTo>
                  <a:pt x="112549" y="226377"/>
                </a:lnTo>
                <a:lnTo>
                  <a:pt x="57965" y="226377"/>
                </a:lnTo>
                <a:lnTo>
                  <a:pt x="48240" y="225347"/>
                </a:lnTo>
                <a:lnTo>
                  <a:pt x="34922" y="218504"/>
                </a:lnTo>
                <a:lnTo>
                  <a:pt x="26458" y="206313"/>
                </a:lnTo>
                <a:lnTo>
                  <a:pt x="22392" y="187650"/>
                </a:lnTo>
                <a:lnTo>
                  <a:pt x="22269" y="161390"/>
                </a:lnTo>
                <a:lnTo>
                  <a:pt x="25239" y="133988"/>
                </a:lnTo>
                <a:lnTo>
                  <a:pt x="39932" y="85495"/>
                </a:lnTo>
                <a:lnTo>
                  <a:pt x="56965" y="69023"/>
                </a:lnTo>
                <a:lnTo>
                  <a:pt x="85020" y="69023"/>
                </a:lnTo>
                <a:lnTo>
                  <a:pt x="85402" y="63968"/>
                </a:lnTo>
                <a:lnTo>
                  <a:pt x="85527" y="61759"/>
                </a:lnTo>
                <a:lnTo>
                  <a:pt x="95246" y="48068"/>
                </a:lnTo>
                <a:lnTo>
                  <a:pt x="69919" y="48068"/>
                </a:lnTo>
                <a:lnTo>
                  <a:pt x="60431" y="46995"/>
                </a:lnTo>
                <a:close/>
              </a:path>
              <a:path w="805180" h="248920">
                <a:moveTo>
                  <a:pt x="259949" y="85660"/>
                </a:moveTo>
                <a:lnTo>
                  <a:pt x="229622" y="85660"/>
                </a:lnTo>
                <a:lnTo>
                  <a:pt x="232619" y="86155"/>
                </a:lnTo>
                <a:lnTo>
                  <a:pt x="234549" y="87438"/>
                </a:lnTo>
                <a:lnTo>
                  <a:pt x="247643" y="129246"/>
                </a:lnTo>
                <a:lnTo>
                  <a:pt x="247726" y="133988"/>
                </a:lnTo>
                <a:lnTo>
                  <a:pt x="247172" y="152700"/>
                </a:lnTo>
                <a:lnTo>
                  <a:pt x="247050" y="161390"/>
                </a:lnTo>
                <a:lnTo>
                  <a:pt x="249107" y="218153"/>
                </a:lnTo>
                <a:lnTo>
                  <a:pt x="264470" y="245731"/>
                </a:lnTo>
                <a:lnTo>
                  <a:pt x="271900" y="245210"/>
                </a:lnTo>
                <a:lnTo>
                  <a:pt x="277513" y="238759"/>
                </a:lnTo>
                <a:lnTo>
                  <a:pt x="276951" y="230618"/>
                </a:lnTo>
                <a:lnTo>
                  <a:pt x="275367" y="203848"/>
                </a:lnTo>
                <a:lnTo>
                  <a:pt x="274266" y="174948"/>
                </a:lnTo>
                <a:lnTo>
                  <a:pt x="274148" y="165485"/>
                </a:lnTo>
                <a:lnTo>
                  <a:pt x="274178" y="143940"/>
                </a:lnTo>
                <a:lnTo>
                  <a:pt x="275532" y="126821"/>
                </a:lnTo>
                <a:lnTo>
                  <a:pt x="275850" y="126008"/>
                </a:lnTo>
                <a:lnTo>
                  <a:pt x="276116" y="125170"/>
                </a:lnTo>
                <a:lnTo>
                  <a:pt x="276231" y="124268"/>
                </a:lnTo>
                <a:lnTo>
                  <a:pt x="283079" y="102351"/>
                </a:lnTo>
                <a:lnTo>
                  <a:pt x="287405" y="93813"/>
                </a:lnTo>
                <a:lnTo>
                  <a:pt x="262921" y="93813"/>
                </a:lnTo>
                <a:lnTo>
                  <a:pt x="260064" y="85863"/>
                </a:lnTo>
                <a:lnTo>
                  <a:pt x="259949" y="85660"/>
                </a:lnTo>
                <a:close/>
              </a:path>
              <a:path w="805180" h="248920">
                <a:moveTo>
                  <a:pt x="645950" y="214451"/>
                </a:moveTo>
                <a:lnTo>
                  <a:pt x="590378" y="214451"/>
                </a:lnTo>
                <a:lnTo>
                  <a:pt x="611023" y="227061"/>
                </a:lnTo>
                <a:lnTo>
                  <a:pt x="632685" y="235412"/>
                </a:lnTo>
                <a:lnTo>
                  <a:pt x="655018" y="240115"/>
                </a:lnTo>
                <a:lnTo>
                  <a:pt x="677678" y="241781"/>
                </a:lnTo>
                <a:lnTo>
                  <a:pt x="702598" y="240844"/>
                </a:lnTo>
                <a:lnTo>
                  <a:pt x="727025" y="237825"/>
                </a:lnTo>
                <a:lnTo>
                  <a:pt x="750492" y="233559"/>
                </a:lnTo>
                <a:lnTo>
                  <a:pt x="787456" y="225614"/>
                </a:lnTo>
                <a:lnTo>
                  <a:pt x="800614" y="223049"/>
                </a:lnTo>
                <a:lnTo>
                  <a:pt x="803921" y="218153"/>
                </a:lnTo>
                <a:lnTo>
                  <a:pt x="686680" y="218153"/>
                </a:lnTo>
                <a:lnTo>
                  <a:pt x="646002" y="214473"/>
                </a:lnTo>
                <a:close/>
              </a:path>
              <a:path w="805180" h="248920">
                <a:moveTo>
                  <a:pt x="464535" y="88251"/>
                </a:moveTo>
                <a:lnTo>
                  <a:pt x="437622" y="88251"/>
                </a:lnTo>
                <a:lnTo>
                  <a:pt x="441915" y="96722"/>
                </a:lnTo>
                <a:lnTo>
                  <a:pt x="444036" y="101726"/>
                </a:lnTo>
                <a:lnTo>
                  <a:pt x="447150" y="110030"/>
                </a:lnTo>
                <a:lnTo>
                  <a:pt x="450044" y="119526"/>
                </a:lnTo>
                <a:lnTo>
                  <a:pt x="452817" y="129920"/>
                </a:lnTo>
                <a:lnTo>
                  <a:pt x="455567" y="140918"/>
                </a:lnTo>
                <a:lnTo>
                  <a:pt x="463257" y="170067"/>
                </a:lnTo>
                <a:lnTo>
                  <a:pt x="487957" y="220749"/>
                </a:lnTo>
                <a:lnTo>
                  <a:pt x="527399" y="239152"/>
                </a:lnTo>
                <a:lnTo>
                  <a:pt x="540940" y="237900"/>
                </a:lnTo>
                <a:lnTo>
                  <a:pt x="587990" y="216597"/>
                </a:lnTo>
                <a:lnTo>
                  <a:pt x="590370" y="214460"/>
                </a:lnTo>
                <a:lnTo>
                  <a:pt x="528149" y="214451"/>
                </a:lnTo>
                <a:lnTo>
                  <a:pt x="517874" y="212635"/>
                </a:lnTo>
                <a:lnTo>
                  <a:pt x="493755" y="182907"/>
                </a:lnTo>
                <a:lnTo>
                  <a:pt x="479389" y="134566"/>
                </a:lnTo>
                <a:lnTo>
                  <a:pt x="476550" y="123243"/>
                </a:lnTo>
                <a:lnTo>
                  <a:pt x="473539" y="112036"/>
                </a:lnTo>
                <a:lnTo>
                  <a:pt x="470313" y="101570"/>
                </a:lnTo>
                <a:lnTo>
                  <a:pt x="466718" y="92048"/>
                </a:lnTo>
                <a:lnTo>
                  <a:pt x="464535" y="88251"/>
                </a:lnTo>
                <a:close/>
              </a:path>
              <a:path w="805180" h="248920">
                <a:moveTo>
                  <a:pt x="353113" y="47331"/>
                </a:moveTo>
                <a:lnTo>
                  <a:pt x="322598" y="47331"/>
                </a:lnTo>
                <a:lnTo>
                  <a:pt x="323043" y="47370"/>
                </a:lnTo>
                <a:lnTo>
                  <a:pt x="333982" y="57831"/>
                </a:lnTo>
                <a:lnTo>
                  <a:pt x="348103" y="81105"/>
                </a:lnTo>
                <a:lnTo>
                  <a:pt x="361048" y="111340"/>
                </a:lnTo>
                <a:lnTo>
                  <a:pt x="368458" y="142683"/>
                </a:lnTo>
                <a:lnTo>
                  <a:pt x="368598" y="143940"/>
                </a:lnTo>
                <a:lnTo>
                  <a:pt x="368966" y="145121"/>
                </a:lnTo>
                <a:lnTo>
                  <a:pt x="369474" y="146214"/>
                </a:lnTo>
                <a:lnTo>
                  <a:pt x="370540" y="167940"/>
                </a:lnTo>
                <a:lnTo>
                  <a:pt x="372681" y="191964"/>
                </a:lnTo>
                <a:lnTo>
                  <a:pt x="377648" y="233209"/>
                </a:lnTo>
                <a:lnTo>
                  <a:pt x="382961" y="237946"/>
                </a:lnTo>
                <a:lnTo>
                  <a:pt x="391001" y="237933"/>
                </a:lnTo>
                <a:lnTo>
                  <a:pt x="397897" y="236968"/>
                </a:lnTo>
                <a:lnTo>
                  <a:pt x="402697" y="230618"/>
                </a:lnTo>
                <a:lnTo>
                  <a:pt x="401661" y="223049"/>
                </a:lnTo>
                <a:lnTo>
                  <a:pt x="399295" y="204062"/>
                </a:lnTo>
                <a:lnTo>
                  <a:pt x="396741" y="179327"/>
                </a:lnTo>
                <a:lnTo>
                  <a:pt x="394976" y="155690"/>
                </a:lnTo>
                <a:lnTo>
                  <a:pt x="394859" y="145121"/>
                </a:lnTo>
                <a:lnTo>
                  <a:pt x="394734" y="136435"/>
                </a:lnTo>
                <a:lnTo>
                  <a:pt x="402833" y="118049"/>
                </a:lnTo>
                <a:lnTo>
                  <a:pt x="411659" y="104913"/>
                </a:lnTo>
                <a:lnTo>
                  <a:pt x="382072" y="104913"/>
                </a:lnTo>
                <a:lnTo>
                  <a:pt x="371184" y="77657"/>
                </a:lnTo>
                <a:lnTo>
                  <a:pt x="357460" y="52621"/>
                </a:lnTo>
                <a:lnTo>
                  <a:pt x="353113" y="47331"/>
                </a:lnTo>
                <a:close/>
              </a:path>
              <a:path w="805180" h="248920">
                <a:moveTo>
                  <a:pt x="85020" y="69023"/>
                </a:moveTo>
                <a:lnTo>
                  <a:pt x="56965" y="69023"/>
                </a:lnTo>
                <a:lnTo>
                  <a:pt x="61728" y="69353"/>
                </a:lnTo>
                <a:lnTo>
                  <a:pt x="59501" y="101726"/>
                </a:lnTo>
                <a:lnTo>
                  <a:pt x="59382" y="105907"/>
                </a:lnTo>
                <a:lnTo>
                  <a:pt x="62318" y="142102"/>
                </a:lnTo>
                <a:lnTo>
                  <a:pt x="74118" y="178267"/>
                </a:lnTo>
                <a:lnTo>
                  <a:pt x="97999" y="210222"/>
                </a:lnTo>
                <a:lnTo>
                  <a:pt x="84073" y="219322"/>
                </a:lnTo>
                <a:lnTo>
                  <a:pt x="70319" y="224538"/>
                </a:lnTo>
                <a:lnTo>
                  <a:pt x="57965" y="226377"/>
                </a:lnTo>
                <a:lnTo>
                  <a:pt x="112549" y="226377"/>
                </a:lnTo>
                <a:lnTo>
                  <a:pt x="120198" y="219950"/>
                </a:lnTo>
                <a:lnTo>
                  <a:pt x="153369" y="201826"/>
                </a:lnTo>
                <a:lnTo>
                  <a:pt x="159097" y="196264"/>
                </a:lnTo>
                <a:lnTo>
                  <a:pt x="116503" y="196264"/>
                </a:lnTo>
                <a:lnTo>
                  <a:pt x="97498" y="173572"/>
                </a:lnTo>
                <a:lnTo>
                  <a:pt x="86081" y="144086"/>
                </a:lnTo>
                <a:lnTo>
                  <a:pt x="82146" y="107479"/>
                </a:lnTo>
                <a:lnTo>
                  <a:pt x="82229" y="105907"/>
                </a:lnTo>
                <a:lnTo>
                  <a:pt x="85020" y="69023"/>
                </a:lnTo>
                <a:close/>
              </a:path>
              <a:path w="805180" h="248920">
                <a:moveTo>
                  <a:pt x="796118" y="199909"/>
                </a:moveTo>
                <a:lnTo>
                  <a:pt x="782694" y="202513"/>
                </a:lnTo>
                <a:lnTo>
                  <a:pt x="767505" y="205815"/>
                </a:lnTo>
                <a:lnTo>
                  <a:pt x="727975" y="213774"/>
                </a:lnTo>
                <a:lnTo>
                  <a:pt x="686680" y="218153"/>
                </a:lnTo>
                <a:lnTo>
                  <a:pt x="803921" y="218153"/>
                </a:lnTo>
                <a:lnTo>
                  <a:pt x="804792" y="216864"/>
                </a:lnTo>
                <a:lnTo>
                  <a:pt x="802303" y="204062"/>
                </a:lnTo>
                <a:lnTo>
                  <a:pt x="796118" y="199909"/>
                </a:lnTo>
                <a:close/>
              </a:path>
              <a:path w="805180" h="248920">
                <a:moveTo>
                  <a:pt x="623195" y="62132"/>
                </a:moveTo>
                <a:lnTo>
                  <a:pt x="578072" y="93877"/>
                </a:lnTo>
                <a:lnTo>
                  <a:pt x="557694" y="147553"/>
                </a:lnTo>
                <a:lnTo>
                  <a:pt x="558835" y="174948"/>
                </a:lnTo>
                <a:lnTo>
                  <a:pt x="570286" y="197979"/>
                </a:lnTo>
                <a:lnTo>
                  <a:pt x="570401" y="198119"/>
                </a:lnTo>
                <a:lnTo>
                  <a:pt x="570680" y="198360"/>
                </a:lnTo>
                <a:lnTo>
                  <a:pt x="554658" y="207286"/>
                </a:lnTo>
                <a:lnTo>
                  <a:pt x="540481" y="212665"/>
                </a:lnTo>
                <a:lnTo>
                  <a:pt x="528202" y="214460"/>
                </a:lnTo>
                <a:lnTo>
                  <a:pt x="590378" y="214451"/>
                </a:lnTo>
                <a:lnTo>
                  <a:pt x="645950" y="214451"/>
                </a:lnTo>
                <a:lnTo>
                  <a:pt x="608323" y="198258"/>
                </a:lnTo>
                <a:lnTo>
                  <a:pt x="623640" y="182688"/>
                </a:lnTo>
                <a:lnTo>
                  <a:pt x="588968" y="182688"/>
                </a:lnTo>
                <a:lnTo>
                  <a:pt x="588816" y="182472"/>
                </a:lnTo>
                <a:lnTo>
                  <a:pt x="588460" y="182066"/>
                </a:lnTo>
                <a:lnTo>
                  <a:pt x="581895" y="167004"/>
                </a:lnTo>
                <a:lnTo>
                  <a:pt x="582134" y="147553"/>
                </a:lnTo>
                <a:lnTo>
                  <a:pt x="587933" y="126712"/>
                </a:lnTo>
                <a:lnTo>
                  <a:pt x="611258" y="92678"/>
                </a:lnTo>
                <a:lnTo>
                  <a:pt x="626420" y="86193"/>
                </a:lnTo>
                <a:lnTo>
                  <a:pt x="661544" y="86193"/>
                </a:lnTo>
                <a:lnTo>
                  <a:pt x="661056" y="84378"/>
                </a:lnTo>
                <a:lnTo>
                  <a:pt x="655889" y="75819"/>
                </a:lnTo>
                <a:lnTo>
                  <a:pt x="648412" y="69023"/>
                </a:lnTo>
                <a:lnTo>
                  <a:pt x="638841" y="64210"/>
                </a:lnTo>
                <a:lnTo>
                  <a:pt x="623195" y="62132"/>
                </a:lnTo>
                <a:close/>
              </a:path>
              <a:path w="805180" h="248920">
                <a:moveTo>
                  <a:pt x="204043" y="19637"/>
                </a:moveTo>
                <a:lnTo>
                  <a:pt x="139625" y="19637"/>
                </a:lnTo>
                <a:lnTo>
                  <a:pt x="163277" y="21614"/>
                </a:lnTo>
                <a:lnTo>
                  <a:pt x="182294" y="28438"/>
                </a:lnTo>
                <a:lnTo>
                  <a:pt x="196716" y="39105"/>
                </a:lnTo>
                <a:lnTo>
                  <a:pt x="206204" y="53225"/>
                </a:lnTo>
                <a:lnTo>
                  <a:pt x="210419" y="70407"/>
                </a:lnTo>
                <a:lnTo>
                  <a:pt x="209924" y="71373"/>
                </a:lnTo>
                <a:lnTo>
                  <a:pt x="209733" y="71893"/>
                </a:lnTo>
                <a:lnTo>
                  <a:pt x="191066" y="116912"/>
                </a:lnTo>
                <a:lnTo>
                  <a:pt x="169252" y="152700"/>
                </a:lnTo>
                <a:lnTo>
                  <a:pt x="144372" y="179178"/>
                </a:lnTo>
                <a:lnTo>
                  <a:pt x="116503" y="196264"/>
                </a:lnTo>
                <a:lnTo>
                  <a:pt x="159097" y="196264"/>
                </a:lnTo>
                <a:lnTo>
                  <a:pt x="182721" y="173327"/>
                </a:lnTo>
                <a:lnTo>
                  <a:pt x="208167" y="134566"/>
                </a:lnTo>
                <a:lnTo>
                  <a:pt x="229622" y="85660"/>
                </a:lnTo>
                <a:lnTo>
                  <a:pt x="259949" y="85660"/>
                </a:lnTo>
                <a:lnTo>
                  <a:pt x="255771" y="78243"/>
                </a:lnTo>
                <a:lnTo>
                  <a:pt x="243782" y="68159"/>
                </a:lnTo>
                <a:lnTo>
                  <a:pt x="237343" y="65569"/>
                </a:lnTo>
                <a:lnTo>
                  <a:pt x="230231" y="64946"/>
                </a:lnTo>
                <a:lnTo>
                  <a:pt x="223667" y="42908"/>
                </a:lnTo>
                <a:lnTo>
                  <a:pt x="210641" y="24525"/>
                </a:lnTo>
                <a:lnTo>
                  <a:pt x="204043" y="19637"/>
                </a:lnTo>
                <a:close/>
              </a:path>
              <a:path w="805180" h="248920">
                <a:moveTo>
                  <a:pt x="661544" y="86193"/>
                </a:moveTo>
                <a:lnTo>
                  <a:pt x="626420" y="86193"/>
                </a:lnTo>
                <a:lnTo>
                  <a:pt x="627881" y="86219"/>
                </a:lnTo>
                <a:lnTo>
                  <a:pt x="629316" y="86460"/>
                </a:lnTo>
                <a:lnTo>
                  <a:pt x="636441" y="89013"/>
                </a:lnTo>
                <a:lnTo>
                  <a:pt x="639082" y="92124"/>
                </a:lnTo>
                <a:lnTo>
                  <a:pt x="639832" y="97725"/>
                </a:lnTo>
                <a:lnTo>
                  <a:pt x="636504" y="118092"/>
                </a:lnTo>
                <a:lnTo>
                  <a:pt x="624473" y="142316"/>
                </a:lnTo>
                <a:lnTo>
                  <a:pt x="607404" y="165485"/>
                </a:lnTo>
                <a:lnTo>
                  <a:pt x="588968" y="182688"/>
                </a:lnTo>
                <a:lnTo>
                  <a:pt x="623640" y="182688"/>
                </a:lnTo>
                <a:lnTo>
                  <a:pt x="629008" y="177231"/>
                </a:lnTo>
                <a:lnTo>
                  <a:pt x="647817" y="150211"/>
                </a:lnTo>
                <a:lnTo>
                  <a:pt x="660744" y="121281"/>
                </a:lnTo>
                <a:lnTo>
                  <a:pt x="663784" y="94525"/>
                </a:lnTo>
                <a:lnTo>
                  <a:pt x="661544" y="86193"/>
                </a:lnTo>
                <a:close/>
              </a:path>
              <a:path w="805180" h="248920">
                <a:moveTo>
                  <a:pt x="431260" y="63968"/>
                </a:moveTo>
                <a:lnTo>
                  <a:pt x="416686" y="67878"/>
                </a:lnTo>
                <a:lnTo>
                  <a:pt x="403404" y="77178"/>
                </a:lnTo>
                <a:lnTo>
                  <a:pt x="391753" y="90109"/>
                </a:lnTo>
                <a:lnTo>
                  <a:pt x="382072" y="104913"/>
                </a:lnTo>
                <a:lnTo>
                  <a:pt x="411659" y="104913"/>
                </a:lnTo>
                <a:lnTo>
                  <a:pt x="413000" y="102918"/>
                </a:lnTo>
                <a:lnTo>
                  <a:pt x="423420" y="92584"/>
                </a:lnTo>
                <a:lnTo>
                  <a:pt x="432276" y="88594"/>
                </a:lnTo>
                <a:lnTo>
                  <a:pt x="437622" y="88251"/>
                </a:lnTo>
                <a:lnTo>
                  <a:pt x="464535" y="88251"/>
                </a:lnTo>
                <a:lnTo>
                  <a:pt x="458336" y="77468"/>
                </a:lnTo>
                <a:lnTo>
                  <a:pt x="449098" y="68831"/>
                </a:lnTo>
                <a:lnTo>
                  <a:pt x="439806" y="64782"/>
                </a:lnTo>
                <a:lnTo>
                  <a:pt x="431260" y="63968"/>
                </a:lnTo>
                <a:close/>
              </a:path>
              <a:path w="805180" h="248920">
                <a:moveTo>
                  <a:pt x="325989" y="25322"/>
                </a:moveTo>
                <a:lnTo>
                  <a:pt x="307125" y="30338"/>
                </a:lnTo>
                <a:lnTo>
                  <a:pt x="289631" y="46842"/>
                </a:lnTo>
                <a:lnTo>
                  <a:pt x="274549" y="69710"/>
                </a:lnTo>
                <a:lnTo>
                  <a:pt x="262921" y="93813"/>
                </a:lnTo>
                <a:lnTo>
                  <a:pt x="287405" y="93813"/>
                </a:lnTo>
                <a:lnTo>
                  <a:pt x="295947" y="76956"/>
                </a:lnTo>
                <a:lnTo>
                  <a:pt x="310549" y="55983"/>
                </a:lnTo>
                <a:lnTo>
                  <a:pt x="322598" y="47331"/>
                </a:lnTo>
                <a:lnTo>
                  <a:pt x="353113" y="47331"/>
                </a:lnTo>
                <a:lnTo>
                  <a:pt x="342021" y="33833"/>
                </a:lnTo>
                <a:lnTo>
                  <a:pt x="325989" y="25322"/>
                </a:lnTo>
                <a:close/>
              </a:path>
              <a:path w="805180" h="248920">
                <a:moveTo>
                  <a:pt x="132248" y="0"/>
                </a:moveTo>
                <a:lnTo>
                  <a:pt x="105006" y="9928"/>
                </a:lnTo>
                <a:lnTo>
                  <a:pt x="84674" y="27351"/>
                </a:lnTo>
                <a:lnTo>
                  <a:pt x="69919" y="48068"/>
                </a:lnTo>
                <a:lnTo>
                  <a:pt x="95246" y="48068"/>
                </a:lnTo>
                <a:lnTo>
                  <a:pt x="101442" y="39339"/>
                </a:lnTo>
                <a:lnTo>
                  <a:pt x="119244" y="25422"/>
                </a:lnTo>
                <a:lnTo>
                  <a:pt x="139625" y="19637"/>
                </a:lnTo>
                <a:lnTo>
                  <a:pt x="204043" y="19637"/>
                </a:lnTo>
                <a:lnTo>
                  <a:pt x="191787" y="10557"/>
                </a:lnTo>
                <a:lnTo>
                  <a:pt x="167735" y="1764"/>
                </a:lnTo>
                <a:lnTo>
                  <a:pt x="132248" y="0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7796" y="6447642"/>
            <a:ext cx="330200" cy="692785"/>
          </a:xfrm>
          <a:custGeom>
            <a:avLst/>
            <a:gdLst/>
            <a:ahLst/>
            <a:cxnLst/>
            <a:rect l="l" t="t" r="r" b="b"/>
            <a:pathLst>
              <a:path w="330200" h="692784">
                <a:moveTo>
                  <a:pt x="130387" y="440067"/>
                </a:moveTo>
                <a:lnTo>
                  <a:pt x="107137" y="440067"/>
                </a:lnTo>
                <a:lnTo>
                  <a:pt x="108491" y="452400"/>
                </a:lnTo>
                <a:lnTo>
                  <a:pt x="114498" y="508988"/>
                </a:lnTo>
                <a:lnTo>
                  <a:pt x="119175" y="550154"/>
                </a:lnTo>
                <a:lnTo>
                  <a:pt x="125361" y="589991"/>
                </a:lnTo>
                <a:lnTo>
                  <a:pt x="129660" y="616147"/>
                </a:lnTo>
                <a:lnTo>
                  <a:pt x="131964" y="639278"/>
                </a:lnTo>
                <a:lnTo>
                  <a:pt x="130657" y="658765"/>
                </a:lnTo>
                <a:lnTo>
                  <a:pt x="124079" y="673544"/>
                </a:lnTo>
                <a:lnTo>
                  <a:pt x="120065" y="678522"/>
                </a:lnTo>
                <a:lnTo>
                  <a:pt x="120853" y="685800"/>
                </a:lnTo>
                <a:lnTo>
                  <a:pt x="127914" y="691476"/>
                </a:lnTo>
                <a:lnTo>
                  <a:pt x="130403" y="692327"/>
                </a:lnTo>
                <a:lnTo>
                  <a:pt x="136334" y="692416"/>
                </a:lnTo>
                <a:lnTo>
                  <a:pt x="139750" y="690943"/>
                </a:lnTo>
                <a:lnTo>
                  <a:pt x="142074" y="688047"/>
                </a:lnTo>
                <a:lnTo>
                  <a:pt x="152305" y="667722"/>
                </a:lnTo>
                <a:lnTo>
                  <a:pt x="155174" y="643567"/>
                </a:lnTo>
                <a:lnTo>
                  <a:pt x="152997" y="616035"/>
                </a:lnTo>
                <a:lnTo>
                  <a:pt x="148158" y="586028"/>
                </a:lnTo>
                <a:lnTo>
                  <a:pt x="145389" y="570153"/>
                </a:lnTo>
                <a:lnTo>
                  <a:pt x="144132" y="562025"/>
                </a:lnTo>
                <a:lnTo>
                  <a:pt x="142078" y="546996"/>
                </a:lnTo>
                <a:lnTo>
                  <a:pt x="139706" y="526821"/>
                </a:lnTo>
                <a:lnTo>
                  <a:pt x="137465" y="506345"/>
                </a:lnTo>
                <a:lnTo>
                  <a:pt x="131659" y="451675"/>
                </a:lnTo>
                <a:lnTo>
                  <a:pt x="130387" y="440067"/>
                </a:lnTo>
                <a:close/>
              </a:path>
              <a:path w="330200" h="692784">
                <a:moveTo>
                  <a:pt x="97320" y="0"/>
                </a:moveTo>
                <a:lnTo>
                  <a:pt x="69114" y="44662"/>
                </a:lnTo>
                <a:lnTo>
                  <a:pt x="67650" y="86258"/>
                </a:lnTo>
                <a:lnTo>
                  <a:pt x="69380" y="128206"/>
                </a:lnTo>
                <a:lnTo>
                  <a:pt x="70308" y="143840"/>
                </a:lnTo>
                <a:lnTo>
                  <a:pt x="70345" y="148894"/>
                </a:lnTo>
                <a:lnTo>
                  <a:pt x="71786" y="206812"/>
                </a:lnTo>
                <a:lnTo>
                  <a:pt x="75944" y="258116"/>
                </a:lnTo>
                <a:lnTo>
                  <a:pt x="82852" y="303126"/>
                </a:lnTo>
                <a:lnTo>
                  <a:pt x="92544" y="342163"/>
                </a:lnTo>
                <a:lnTo>
                  <a:pt x="92278" y="344106"/>
                </a:lnTo>
                <a:lnTo>
                  <a:pt x="92443" y="346125"/>
                </a:lnTo>
                <a:lnTo>
                  <a:pt x="93230" y="348068"/>
                </a:lnTo>
                <a:lnTo>
                  <a:pt x="95721" y="357092"/>
                </a:lnTo>
                <a:lnTo>
                  <a:pt x="95824" y="357557"/>
                </a:lnTo>
                <a:lnTo>
                  <a:pt x="98453" y="371938"/>
                </a:lnTo>
                <a:lnTo>
                  <a:pt x="101203" y="390759"/>
                </a:lnTo>
                <a:lnTo>
                  <a:pt x="103962" y="412496"/>
                </a:lnTo>
                <a:lnTo>
                  <a:pt x="101498" y="415188"/>
                </a:lnTo>
                <a:lnTo>
                  <a:pt x="100495" y="419087"/>
                </a:lnTo>
                <a:lnTo>
                  <a:pt x="101765" y="422795"/>
                </a:lnTo>
                <a:lnTo>
                  <a:pt x="101866" y="422998"/>
                </a:lnTo>
                <a:lnTo>
                  <a:pt x="80643" y="432601"/>
                </a:lnTo>
                <a:lnTo>
                  <a:pt x="59039" y="447530"/>
                </a:lnTo>
                <a:lnTo>
                  <a:pt x="38458" y="465595"/>
                </a:lnTo>
                <a:lnTo>
                  <a:pt x="20307" y="484606"/>
                </a:lnTo>
                <a:lnTo>
                  <a:pt x="18948" y="486156"/>
                </a:lnTo>
                <a:lnTo>
                  <a:pt x="16433" y="488937"/>
                </a:lnTo>
                <a:lnTo>
                  <a:pt x="10031" y="496314"/>
                </a:lnTo>
                <a:lnTo>
                  <a:pt x="4830" y="504212"/>
                </a:lnTo>
                <a:lnTo>
                  <a:pt x="1322" y="513943"/>
                </a:lnTo>
                <a:lnTo>
                  <a:pt x="0" y="526821"/>
                </a:lnTo>
                <a:lnTo>
                  <a:pt x="87" y="531850"/>
                </a:lnTo>
                <a:lnTo>
                  <a:pt x="3924" y="535736"/>
                </a:lnTo>
                <a:lnTo>
                  <a:pt x="13855" y="535838"/>
                </a:lnTo>
                <a:lnTo>
                  <a:pt x="17868" y="531850"/>
                </a:lnTo>
                <a:lnTo>
                  <a:pt x="17901" y="526821"/>
                </a:lnTo>
                <a:lnTo>
                  <a:pt x="18598" y="518660"/>
                </a:lnTo>
                <a:lnTo>
                  <a:pt x="20708" y="512491"/>
                </a:lnTo>
                <a:lnTo>
                  <a:pt x="24364" y="507038"/>
                </a:lnTo>
                <a:lnTo>
                  <a:pt x="29705" y="500938"/>
                </a:lnTo>
                <a:lnTo>
                  <a:pt x="32334" y="498030"/>
                </a:lnTo>
                <a:lnTo>
                  <a:pt x="33856" y="496314"/>
                </a:lnTo>
                <a:lnTo>
                  <a:pt x="53134" y="476256"/>
                </a:lnTo>
                <a:lnTo>
                  <a:pt x="72523" y="459627"/>
                </a:lnTo>
                <a:lnTo>
                  <a:pt x="90874" y="447306"/>
                </a:lnTo>
                <a:lnTo>
                  <a:pt x="107137" y="440067"/>
                </a:lnTo>
                <a:lnTo>
                  <a:pt x="130387" y="440067"/>
                </a:lnTo>
                <a:lnTo>
                  <a:pt x="128663" y="424751"/>
                </a:lnTo>
                <a:lnTo>
                  <a:pt x="154080" y="417566"/>
                </a:lnTo>
                <a:lnTo>
                  <a:pt x="179635" y="413045"/>
                </a:lnTo>
                <a:lnTo>
                  <a:pt x="205008" y="412653"/>
                </a:lnTo>
                <a:lnTo>
                  <a:pt x="269843" y="412653"/>
                </a:lnTo>
                <a:lnTo>
                  <a:pt x="275271" y="405472"/>
                </a:lnTo>
                <a:lnTo>
                  <a:pt x="243319" y="405472"/>
                </a:lnTo>
                <a:lnTo>
                  <a:pt x="242883" y="403809"/>
                </a:lnTo>
                <a:lnTo>
                  <a:pt x="126187" y="403809"/>
                </a:lnTo>
                <a:lnTo>
                  <a:pt x="123845" y="385752"/>
                </a:lnTo>
                <a:lnTo>
                  <a:pt x="121548" y="370122"/>
                </a:lnTo>
                <a:lnTo>
                  <a:pt x="119275" y="357092"/>
                </a:lnTo>
                <a:lnTo>
                  <a:pt x="117005" y="346837"/>
                </a:lnTo>
                <a:lnTo>
                  <a:pt x="134271" y="325412"/>
                </a:lnTo>
                <a:lnTo>
                  <a:pt x="109410" y="325412"/>
                </a:lnTo>
                <a:lnTo>
                  <a:pt x="101482" y="289267"/>
                </a:lnTo>
                <a:lnTo>
                  <a:pt x="95832" y="247956"/>
                </a:lnTo>
                <a:lnTo>
                  <a:pt x="92428" y="201237"/>
                </a:lnTo>
                <a:lnTo>
                  <a:pt x="91237" y="148894"/>
                </a:lnTo>
                <a:lnTo>
                  <a:pt x="91236" y="143840"/>
                </a:lnTo>
                <a:lnTo>
                  <a:pt x="90233" y="126974"/>
                </a:lnTo>
                <a:lnTo>
                  <a:pt x="89331" y="111068"/>
                </a:lnTo>
                <a:lnTo>
                  <a:pt x="88592" y="93514"/>
                </a:lnTo>
                <a:lnTo>
                  <a:pt x="88404" y="80352"/>
                </a:lnTo>
                <a:lnTo>
                  <a:pt x="88481" y="70548"/>
                </a:lnTo>
                <a:lnTo>
                  <a:pt x="94459" y="26709"/>
                </a:lnTo>
                <a:lnTo>
                  <a:pt x="99212" y="20929"/>
                </a:lnTo>
                <a:lnTo>
                  <a:pt x="129704" y="20929"/>
                </a:lnTo>
                <a:lnTo>
                  <a:pt x="116084" y="5979"/>
                </a:lnTo>
                <a:lnTo>
                  <a:pt x="99860" y="38"/>
                </a:lnTo>
                <a:lnTo>
                  <a:pt x="97320" y="0"/>
                </a:lnTo>
                <a:close/>
              </a:path>
              <a:path w="330200" h="692784">
                <a:moveTo>
                  <a:pt x="266925" y="416864"/>
                </a:moveTo>
                <a:lnTo>
                  <a:pt x="238658" y="416864"/>
                </a:lnTo>
                <a:lnTo>
                  <a:pt x="238714" y="417566"/>
                </a:lnTo>
                <a:lnTo>
                  <a:pt x="254965" y="457974"/>
                </a:lnTo>
                <a:lnTo>
                  <a:pt x="275894" y="475411"/>
                </a:lnTo>
                <a:lnTo>
                  <a:pt x="278714" y="474599"/>
                </a:lnTo>
                <a:lnTo>
                  <a:pt x="287286" y="468541"/>
                </a:lnTo>
                <a:lnTo>
                  <a:pt x="288734" y="460057"/>
                </a:lnTo>
                <a:lnTo>
                  <a:pt x="284403" y="453936"/>
                </a:lnTo>
                <a:lnTo>
                  <a:pt x="279118" y="445510"/>
                </a:lnTo>
                <a:lnTo>
                  <a:pt x="274591" y="436479"/>
                </a:lnTo>
                <a:lnTo>
                  <a:pt x="270586" y="426868"/>
                </a:lnTo>
                <a:lnTo>
                  <a:pt x="266925" y="416864"/>
                </a:lnTo>
                <a:close/>
              </a:path>
              <a:path w="330200" h="692784">
                <a:moveTo>
                  <a:pt x="269843" y="412653"/>
                </a:moveTo>
                <a:lnTo>
                  <a:pt x="205008" y="412653"/>
                </a:lnTo>
                <a:lnTo>
                  <a:pt x="229882" y="417855"/>
                </a:lnTo>
                <a:lnTo>
                  <a:pt x="232930" y="418922"/>
                </a:lnTo>
                <a:lnTo>
                  <a:pt x="236105" y="418426"/>
                </a:lnTo>
                <a:lnTo>
                  <a:pt x="238658" y="416864"/>
                </a:lnTo>
                <a:lnTo>
                  <a:pt x="266925" y="416864"/>
                </a:lnTo>
                <a:lnTo>
                  <a:pt x="266865" y="416699"/>
                </a:lnTo>
                <a:lnTo>
                  <a:pt x="268935" y="413854"/>
                </a:lnTo>
                <a:lnTo>
                  <a:pt x="269843" y="412653"/>
                </a:lnTo>
                <a:close/>
              </a:path>
              <a:path w="330200" h="692784">
                <a:moveTo>
                  <a:pt x="303606" y="356044"/>
                </a:moveTo>
                <a:lnTo>
                  <a:pt x="260431" y="384046"/>
                </a:lnTo>
                <a:lnTo>
                  <a:pt x="245719" y="403834"/>
                </a:lnTo>
                <a:lnTo>
                  <a:pt x="244856" y="404304"/>
                </a:lnTo>
                <a:lnTo>
                  <a:pt x="244043" y="404837"/>
                </a:lnTo>
                <a:lnTo>
                  <a:pt x="243319" y="405472"/>
                </a:lnTo>
                <a:lnTo>
                  <a:pt x="275271" y="405472"/>
                </a:lnTo>
                <a:lnTo>
                  <a:pt x="279872" y="399402"/>
                </a:lnTo>
                <a:lnTo>
                  <a:pt x="288620" y="389177"/>
                </a:lnTo>
                <a:lnTo>
                  <a:pt x="295474" y="382834"/>
                </a:lnTo>
                <a:lnTo>
                  <a:pt x="300304" y="380530"/>
                </a:lnTo>
                <a:lnTo>
                  <a:pt x="328076" y="380530"/>
                </a:lnTo>
                <a:lnTo>
                  <a:pt x="327190" y="378269"/>
                </a:lnTo>
                <a:lnTo>
                  <a:pt x="321758" y="367876"/>
                </a:lnTo>
                <a:lnTo>
                  <a:pt x="315636" y="361237"/>
                </a:lnTo>
                <a:lnTo>
                  <a:pt x="309395" y="357557"/>
                </a:lnTo>
                <a:lnTo>
                  <a:pt x="303606" y="356044"/>
                </a:lnTo>
                <a:close/>
              </a:path>
              <a:path w="330200" h="692784">
                <a:moveTo>
                  <a:pt x="180701" y="392195"/>
                </a:moveTo>
                <a:lnTo>
                  <a:pt x="153014" y="396594"/>
                </a:lnTo>
                <a:lnTo>
                  <a:pt x="126187" y="403809"/>
                </a:lnTo>
                <a:lnTo>
                  <a:pt x="242883" y="403809"/>
                </a:lnTo>
                <a:lnTo>
                  <a:pt x="180701" y="392195"/>
                </a:lnTo>
                <a:close/>
              </a:path>
              <a:path w="330200" h="692784">
                <a:moveTo>
                  <a:pt x="328076" y="380530"/>
                </a:moveTo>
                <a:lnTo>
                  <a:pt x="300304" y="380530"/>
                </a:lnTo>
                <a:lnTo>
                  <a:pt x="300786" y="380936"/>
                </a:lnTo>
                <a:lnTo>
                  <a:pt x="302374" y="382511"/>
                </a:lnTo>
                <a:lnTo>
                  <a:pt x="306705" y="393585"/>
                </a:lnTo>
                <a:lnTo>
                  <a:pt x="313842" y="396722"/>
                </a:lnTo>
                <a:lnTo>
                  <a:pt x="326529" y="391769"/>
                </a:lnTo>
                <a:lnTo>
                  <a:pt x="329679" y="384619"/>
                </a:lnTo>
                <a:lnTo>
                  <a:pt x="328076" y="380530"/>
                </a:lnTo>
                <a:close/>
              </a:path>
              <a:path w="330200" h="692784">
                <a:moveTo>
                  <a:pt x="129704" y="20929"/>
                </a:moveTo>
                <a:lnTo>
                  <a:pt x="99542" y="20929"/>
                </a:lnTo>
                <a:lnTo>
                  <a:pt x="103243" y="22336"/>
                </a:lnTo>
                <a:lnTo>
                  <a:pt x="109950" y="29070"/>
                </a:lnTo>
                <a:lnTo>
                  <a:pt x="119637" y="44986"/>
                </a:lnTo>
                <a:lnTo>
                  <a:pt x="132283" y="73939"/>
                </a:lnTo>
                <a:lnTo>
                  <a:pt x="134759" y="80352"/>
                </a:lnTo>
                <a:lnTo>
                  <a:pt x="143014" y="92341"/>
                </a:lnTo>
                <a:lnTo>
                  <a:pt x="143408" y="93103"/>
                </a:lnTo>
                <a:lnTo>
                  <a:pt x="151643" y="134070"/>
                </a:lnTo>
                <a:lnTo>
                  <a:pt x="153496" y="184715"/>
                </a:lnTo>
                <a:lnTo>
                  <a:pt x="147831" y="238107"/>
                </a:lnTo>
                <a:lnTo>
                  <a:pt x="133514" y="287316"/>
                </a:lnTo>
                <a:lnTo>
                  <a:pt x="109410" y="325412"/>
                </a:lnTo>
                <a:lnTo>
                  <a:pt x="134271" y="325412"/>
                </a:lnTo>
                <a:lnTo>
                  <a:pt x="144179" y="313117"/>
                </a:lnTo>
                <a:lnTo>
                  <a:pt x="162165" y="269288"/>
                </a:lnTo>
                <a:lnTo>
                  <a:pt x="172008" y="220019"/>
                </a:lnTo>
                <a:lnTo>
                  <a:pt x="174757" y="169978"/>
                </a:lnTo>
                <a:lnTo>
                  <a:pt x="171457" y="123835"/>
                </a:lnTo>
                <a:lnTo>
                  <a:pt x="163156" y="86258"/>
                </a:lnTo>
                <a:lnTo>
                  <a:pt x="162217" y="83400"/>
                </a:lnTo>
                <a:lnTo>
                  <a:pt x="153365" y="70548"/>
                </a:lnTo>
                <a:lnTo>
                  <a:pt x="151790" y="66446"/>
                </a:lnTo>
                <a:lnTo>
                  <a:pt x="141674" y="42352"/>
                </a:lnTo>
                <a:lnTo>
                  <a:pt x="129897" y="21140"/>
                </a:lnTo>
                <a:lnTo>
                  <a:pt x="129704" y="20929"/>
                </a:lnTo>
                <a:close/>
              </a:path>
            </a:pathLst>
          </a:custGeom>
          <a:solidFill>
            <a:srgbClr val="8418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85348" y="6852698"/>
            <a:ext cx="710565" cy="233679"/>
          </a:xfrm>
          <a:custGeom>
            <a:avLst/>
            <a:gdLst/>
            <a:ahLst/>
            <a:cxnLst/>
            <a:rect l="l" t="t" r="r" b="b"/>
            <a:pathLst>
              <a:path w="710565" h="233679">
                <a:moveTo>
                  <a:pt x="483209" y="0"/>
                </a:moveTo>
                <a:lnTo>
                  <a:pt x="0" y="221754"/>
                </a:lnTo>
                <a:lnTo>
                  <a:pt x="0" y="221983"/>
                </a:lnTo>
                <a:lnTo>
                  <a:pt x="12103" y="233451"/>
                </a:lnTo>
                <a:lnTo>
                  <a:pt x="483031" y="17106"/>
                </a:lnTo>
                <a:lnTo>
                  <a:pt x="518533" y="17106"/>
                </a:lnTo>
                <a:lnTo>
                  <a:pt x="483209" y="0"/>
                </a:lnTo>
                <a:close/>
              </a:path>
              <a:path w="710565" h="233679">
                <a:moveTo>
                  <a:pt x="518533" y="17106"/>
                </a:moveTo>
                <a:lnTo>
                  <a:pt x="483031" y="17106"/>
                </a:lnTo>
                <a:lnTo>
                  <a:pt x="691934" y="118643"/>
                </a:lnTo>
                <a:lnTo>
                  <a:pt x="710018" y="109842"/>
                </a:lnTo>
                <a:lnTo>
                  <a:pt x="518533" y="17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84034" y="6852682"/>
            <a:ext cx="549910" cy="157480"/>
          </a:xfrm>
          <a:custGeom>
            <a:avLst/>
            <a:gdLst/>
            <a:ahLst/>
            <a:cxnLst/>
            <a:rect l="l" t="t" r="r" b="b"/>
            <a:pathLst>
              <a:path w="549909" h="157479">
                <a:moveTo>
                  <a:pt x="322237" y="0"/>
                </a:moveTo>
                <a:lnTo>
                  <a:pt x="0" y="145846"/>
                </a:lnTo>
                <a:lnTo>
                  <a:pt x="12217" y="157480"/>
                </a:lnTo>
                <a:lnTo>
                  <a:pt x="322038" y="17119"/>
                </a:lnTo>
                <a:lnTo>
                  <a:pt x="318643" y="15468"/>
                </a:lnTo>
                <a:lnTo>
                  <a:pt x="354231" y="15468"/>
                </a:lnTo>
                <a:lnTo>
                  <a:pt x="322237" y="0"/>
                </a:lnTo>
                <a:close/>
              </a:path>
              <a:path w="549909" h="157479">
                <a:moveTo>
                  <a:pt x="354231" y="15468"/>
                </a:moveTo>
                <a:lnTo>
                  <a:pt x="318643" y="15468"/>
                </a:lnTo>
                <a:lnTo>
                  <a:pt x="325513" y="15544"/>
                </a:lnTo>
                <a:lnTo>
                  <a:pt x="322038" y="17119"/>
                </a:lnTo>
                <a:lnTo>
                  <a:pt x="530974" y="118668"/>
                </a:lnTo>
                <a:lnTo>
                  <a:pt x="549452" y="109855"/>
                </a:lnTo>
                <a:lnTo>
                  <a:pt x="354231" y="15468"/>
                </a:lnTo>
                <a:close/>
              </a:path>
              <a:path w="549909" h="157479">
                <a:moveTo>
                  <a:pt x="318643" y="15468"/>
                </a:moveTo>
                <a:lnTo>
                  <a:pt x="322038" y="17119"/>
                </a:lnTo>
                <a:lnTo>
                  <a:pt x="325513" y="15544"/>
                </a:lnTo>
                <a:lnTo>
                  <a:pt x="318643" y="154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69228" y="6839793"/>
            <a:ext cx="332740" cy="154305"/>
          </a:xfrm>
          <a:custGeom>
            <a:avLst/>
            <a:gdLst/>
            <a:ahLst/>
            <a:cxnLst/>
            <a:rect l="l" t="t" r="r" b="b"/>
            <a:pathLst>
              <a:path w="332740" h="154304">
                <a:moveTo>
                  <a:pt x="314363" y="0"/>
                </a:moveTo>
                <a:lnTo>
                  <a:pt x="0" y="142379"/>
                </a:lnTo>
                <a:lnTo>
                  <a:pt x="12230" y="154000"/>
                </a:lnTo>
                <a:lnTo>
                  <a:pt x="332447" y="9296"/>
                </a:lnTo>
                <a:lnTo>
                  <a:pt x="314363" y="0"/>
                </a:lnTo>
                <a:close/>
              </a:path>
            </a:pathLst>
          </a:custGeom>
          <a:solidFill>
            <a:srgbClr val="FFD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08631" y="6839401"/>
            <a:ext cx="333375" cy="154305"/>
          </a:xfrm>
          <a:custGeom>
            <a:avLst/>
            <a:gdLst/>
            <a:ahLst/>
            <a:cxnLst/>
            <a:rect l="l" t="t" r="r" b="b"/>
            <a:pathLst>
              <a:path w="333375" h="154304">
                <a:moveTo>
                  <a:pt x="315252" y="0"/>
                </a:moveTo>
                <a:lnTo>
                  <a:pt x="0" y="142011"/>
                </a:lnTo>
                <a:lnTo>
                  <a:pt x="11480" y="154012"/>
                </a:lnTo>
                <a:lnTo>
                  <a:pt x="333362" y="9309"/>
                </a:lnTo>
                <a:lnTo>
                  <a:pt x="315252" y="0"/>
                </a:lnTo>
                <a:close/>
              </a:path>
            </a:pathLst>
          </a:custGeom>
          <a:solidFill>
            <a:srgbClr val="FFD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3846" y="6852684"/>
            <a:ext cx="641350" cy="165100"/>
          </a:xfrm>
          <a:custGeom>
            <a:avLst/>
            <a:gdLst/>
            <a:ahLst/>
            <a:cxnLst/>
            <a:rect l="l" t="t" r="r" b="b"/>
            <a:pathLst>
              <a:path w="641350" h="165100">
                <a:moveTo>
                  <a:pt x="357389" y="17119"/>
                </a:moveTo>
                <a:lnTo>
                  <a:pt x="322110" y="17119"/>
                </a:lnTo>
                <a:lnTo>
                  <a:pt x="623684" y="164858"/>
                </a:lnTo>
                <a:lnTo>
                  <a:pt x="640968" y="155676"/>
                </a:lnTo>
                <a:lnTo>
                  <a:pt x="357389" y="17119"/>
                </a:lnTo>
                <a:close/>
              </a:path>
              <a:path w="641350" h="165100">
                <a:moveTo>
                  <a:pt x="322351" y="0"/>
                </a:moveTo>
                <a:lnTo>
                  <a:pt x="0" y="145846"/>
                </a:lnTo>
                <a:lnTo>
                  <a:pt x="12255" y="157480"/>
                </a:lnTo>
                <a:lnTo>
                  <a:pt x="322110" y="17119"/>
                </a:lnTo>
                <a:lnTo>
                  <a:pt x="357389" y="17119"/>
                </a:lnTo>
                <a:lnTo>
                  <a:pt x="322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38250" y="7134153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72985" y="0"/>
                </a:moveTo>
                <a:lnTo>
                  <a:pt x="26247" y="8996"/>
                </a:lnTo>
                <a:lnTo>
                  <a:pt x="569" y="46939"/>
                </a:lnTo>
                <a:lnTo>
                  <a:pt x="0" y="71706"/>
                </a:lnTo>
                <a:lnTo>
                  <a:pt x="8278" y="92994"/>
                </a:lnTo>
                <a:lnTo>
                  <a:pt x="24158" y="109116"/>
                </a:lnTo>
                <a:lnTo>
                  <a:pt x="46391" y="118389"/>
                </a:lnTo>
                <a:lnTo>
                  <a:pt x="75098" y="118914"/>
                </a:lnTo>
                <a:lnTo>
                  <a:pt x="98110" y="108342"/>
                </a:lnTo>
                <a:lnTo>
                  <a:pt x="105868" y="98208"/>
                </a:lnTo>
                <a:lnTo>
                  <a:pt x="65084" y="98208"/>
                </a:lnTo>
                <a:lnTo>
                  <a:pt x="51979" y="97078"/>
                </a:lnTo>
                <a:lnTo>
                  <a:pt x="39584" y="91327"/>
                </a:lnTo>
                <a:lnTo>
                  <a:pt x="30565" y="81411"/>
                </a:lnTo>
                <a:lnTo>
                  <a:pt x="25763" y="68198"/>
                </a:lnTo>
                <a:lnTo>
                  <a:pt x="26020" y="52552"/>
                </a:lnTo>
                <a:lnTo>
                  <a:pt x="65472" y="21383"/>
                </a:lnTo>
                <a:lnTo>
                  <a:pt x="109860" y="21383"/>
                </a:lnTo>
                <a:lnTo>
                  <a:pt x="107148" y="18262"/>
                </a:lnTo>
                <a:lnTo>
                  <a:pt x="103681" y="15074"/>
                </a:lnTo>
                <a:lnTo>
                  <a:pt x="96902" y="9697"/>
                </a:lnTo>
                <a:lnTo>
                  <a:pt x="89447" y="5375"/>
                </a:lnTo>
                <a:lnTo>
                  <a:pt x="81435" y="2133"/>
                </a:lnTo>
                <a:lnTo>
                  <a:pt x="72985" y="0"/>
                </a:lnTo>
                <a:close/>
              </a:path>
              <a:path w="119379" h="119379">
                <a:moveTo>
                  <a:pt x="119302" y="54470"/>
                </a:moveTo>
                <a:lnTo>
                  <a:pt x="60856" y="54470"/>
                </a:lnTo>
                <a:lnTo>
                  <a:pt x="60856" y="74803"/>
                </a:lnTo>
                <a:lnTo>
                  <a:pt x="91400" y="74803"/>
                </a:lnTo>
                <a:lnTo>
                  <a:pt x="91222" y="76263"/>
                </a:lnTo>
                <a:lnTo>
                  <a:pt x="90892" y="77533"/>
                </a:lnTo>
                <a:lnTo>
                  <a:pt x="90714" y="78498"/>
                </a:lnTo>
                <a:lnTo>
                  <a:pt x="90054" y="80429"/>
                </a:lnTo>
                <a:lnTo>
                  <a:pt x="84713" y="89193"/>
                </a:lnTo>
                <a:lnTo>
                  <a:pt x="76193" y="95350"/>
                </a:lnTo>
                <a:lnTo>
                  <a:pt x="65084" y="98208"/>
                </a:lnTo>
                <a:lnTo>
                  <a:pt x="105868" y="98208"/>
                </a:lnTo>
                <a:lnTo>
                  <a:pt x="113490" y="88251"/>
                </a:lnTo>
                <a:lnTo>
                  <a:pt x="119302" y="60223"/>
                </a:lnTo>
                <a:lnTo>
                  <a:pt x="119302" y="54470"/>
                </a:lnTo>
                <a:close/>
              </a:path>
              <a:path w="119379" h="119379">
                <a:moveTo>
                  <a:pt x="109860" y="21383"/>
                </a:moveTo>
                <a:lnTo>
                  <a:pt x="65472" y="21383"/>
                </a:lnTo>
                <a:lnTo>
                  <a:pt x="80211" y="26924"/>
                </a:lnTo>
                <a:lnTo>
                  <a:pt x="82523" y="28511"/>
                </a:lnTo>
                <a:lnTo>
                  <a:pt x="93356" y="40843"/>
                </a:lnTo>
                <a:lnTo>
                  <a:pt x="112736" y="25488"/>
                </a:lnTo>
                <a:lnTo>
                  <a:pt x="110094" y="21653"/>
                </a:lnTo>
                <a:lnTo>
                  <a:pt x="109860" y="213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73127" y="7134793"/>
            <a:ext cx="123825" cy="119380"/>
          </a:xfrm>
          <a:custGeom>
            <a:avLst/>
            <a:gdLst/>
            <a:ahLst/>
            <a:cxnLst/>
            <a:rect l="l" t="t" r="r" b="b"/>
            <a:pathLst>
              <a:path w="123825" h="119379">
                <a:moveTo>
                  <a:pt x="50571" y="0"/>
                </a:moveTo>
                <a:lnTo>
                  <a:pt x="30405" y="6943"/>
                </a:lnTo>
                <a:lnTo>
                  <a:pt x="14384" y="20070"/>
                </a:lnTo>
                <a:lnTo>
                  <a:pt x="3813" y="37938"/>
                </a:lnTo>
                <a:lnTo>
                  <a:pt x="0" y="59105"/>
                </a:lnTo>
                <a:lnTo>
                  <a:pt x="671" y="68122"/>
                </a:lnTo>
                <a:lnTo>
                  <a:pt x="22526" y="105831"/>
                </a:lnTo>
                <a:lnTo>
                  <a:pt x="54976" y="118814"/>
                </a:lnTo>
                <a:lnTo>
                  <a:pt x="74206" y="118224"/>
                </a:lnTo>
                <a:lnTo>
                  <a:pt x="96978" y="109563"/>
                </a:lnTo>
                <a:lnTo>
                  <a:pt x="110991" y="96100"/>
                </a:lnTo>
                <a:lnTo>
                  <a:pt x="62382" y="96100"/>
                </a:lnTo>
                <a:lnTo>
                  <a:pt x="53217" y="94961"/>
                </a:lnTo>
                <a:lnTo>
                  <a:pt x="25628" y="66649"/>
                </a:lnTo>
                <a:lnTo>
                  <a:pt x="25628" y="59105"/>
                </a:lnTo>
                <a:lnTo>
                  <a:pt x="25450" y="51422"/>
                </a:lnTo>
                <a:lnTo>
                  <a:pt x="53147" y="23100"/>
                </a:lnTo>
                <a:lnTo>
                  <a:pt x="62382" y="21958"/>
                </a:lnTo>
                <a:lnTo>
                  <a:pt x="111081" y="21958"/>
                </a:lnTo>
                <a:lnTo>
                  <a:pt x="98039" y="9196"/>
                </a:lnTo>
                <a:lnTo>
                  <a:pt x="76163" y="358"/>
                </a:lnTo>
                <a:lnTo>
                  <a:pt x="50571" y="0"/>
                </a:lnTo>
                <a:close/>
              </a:path>
              <a:path w="123825" h="119379">
                <a:moveTo>
                  <a:pt x="111081" y="21958"/>
                </a:moveTo>
                <a:lnTo>
                  <a:pt x="62382" y="21958"/>
                </a:lnTo>
                <a:lnTo>
                  <a:pt x="71528" y="23100"/>
                </a:lnTo>
                <a:lnTo>
                  <a:pt x="79995" y="26417"/>
                </a:lnTo>
                <a:lnTo>
                  <a:pt x="87412" y="31747"/>
                </a:lnTo>
                <a:lnTo>
                  <a:pt x="93408" y="38925"/>
                </a:lnTo>
                <a:lnTo>
                  <a:pt x="97193" y="44691"/>
                </a:lnTo>
                <a:lnTo>
                  <a:pt x="99174" y="51422"/>
                </a:lnTo>
                <a:lnTo>
                  <a:pt x="99174" y="66649"/>
                </a:lnTo>
                <a:lnTo>
                  <a:pt x="71528" y="94961"/>
                </a:lnTo>
                <a:lnTo>
                  <a:pt x="62382" y="96100"/>
                </a:lnTo>
                <a:lnTo>
                  <a:pt x="110991" y="96100"/>
                </a:lnTo>
                <a:lnTo>
                  <a:pt x="113919" y="93287"/>
                </a:lnTo>
                <a:lnTo>
                  <a:pt x="123315" y="71697"/>
                </a:lnTo>
                <a:lnTo>
                  <a:pt x="123456" y="47091"/>
                </a:lnTo>
                <a:lnTo>
                  <a:pt x="114402" y="25208"/>
                </a:lnTo>
                <a:lnTo>
                  <a:pt x="111081" y="219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28093" y="724059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56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40475" y="7135824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247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22636" y="7136096"/>
            <a:ext cx="64769" cy="115570"/>
          </a:xfrm>
          <a:custGeom>
            <a:avLst/>
            <a:gdLst/>
            <a:ahLst/>
            <a:cxnLst/>
            <a:rect l="l" t="t" r="r" b="b"/>
            <a:pathLst>
              <a:path w="64770" h="115570">
                <a:moveTo>
                  <a:pt x="64198" y="0"/>
                </a:moveTo>
                <a:lnTo>
                  <a:pt x="0" y="0"/>
                </a:lnTo>
                <a:lnTo>
                  <a:pt x="0" y="115303"/>
                </a:lnTo>
                <a:lnTo>
                  <a:pt x="24777" y="115303"/>
                </a:lnTo>
                <a:lnTo>
                  <a:pt x="24777" y="68211"/>
                </a:lnTo>
                <a:lnTo>
                  <a:pt x="62890" y="68211"/>
                </a:lnTo>
                <a:lnTo>
                  <a:pt x="62890" y="47383"/>
                </a:lnTo>
                <a:lnTo>
                  <a:pt x="24777" y="47383"/>
                </a:lnTo>
                <a:lnTo>
                  <a:pt x="24777" y="21120"/>
                </a:lnTo>
                <a:lnTo>
                  <a:pt x="64198" y="21120"/>
                </a:lnTo>
                <a:lnTo>
                  <a:pt x="641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13251" y="7227265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612" y="0"/>
                </a:lnTo>
              </a:path>
            </a:pathLst>
          </a:custGeom>
          <a:ln w="482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13251" y="7192974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5973" y="0"/>
                </a:lnTo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13251" y="715932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77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84434" y="722729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90" y="0"/>
                </a:lnTo>
              </a:path>
            </a:pathLst>
          </a:custGeom>
          <a:ln w="48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84434" y="715947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790" y="0"/>
                </a:lnTo>
              </a:path>
            </a:pathLst>
          </a:custGeom>
          <a:ln w="467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29713" y="7134793"/>
            <a:ext cx="123825" cy="119380"/>
          </a:xfrm>
          <a:custGeom>
            <a:avLst/>
            <a:gdLst/>
            <a:ahLst/>
            <a:cxnLst/>
            <a:rect l="l" t="t" r="r" b="b"/>
            <a:pathLst>
              <a:path w="123825" h="119379">
                <a:moveTo>
                  <a:pt x="50584" y="0"/>
                </a:moveTo>
                <a:lnTo>
                  <a:pt x="30421" y="6943"/>
                </a:lnTo>
                <a:lnTo>
                  <a:pt x="14395" y="20070"/>
                </a:lnTo>
                <a:lnTo>
                  <a:pt x="3817" y="37938"/>
                </a:lnTo>
                <a:lnTo>
                  <a:pt x="0" y="59105"/>
                </a:lnTo>
                <a:lnTo>
                  <a:pt x="675" y="68122"/>
                </a:lnTo>
                <a:lnTo>
                  <a:pt x="22551" y="105831"/>
                </a:lnTo>
                <a:lnTo>
                  <a:pt x="55001" y="118814"/>
                </a:lnTo>
                <a:lnTo>
                  <a:pt x="74231" y="118224"/>
                </a:lnTo>
                <a:lnTo>
                  <a:pt x="97009" y="109563"/>
                </a:lnTo>
                <a:lnTo>
                  <a:pt x="111021" y="96100"/>
                </a:lnTo>
                <a:lnTo>
                  <a:pt x="62395" y="96100"/>
                </a:lnTo>
                <a:lnTo>
                  <a:pt x="53231" y="94961"/>
                </a:lnTo>
                <a:lnTo>
                  <a:pt x="25628" y="66649"/>
                </a:lnTo>
                <a:lnTo>
                  <a:pt x="25628" y="59105"/>
                </a:lnTo>
                <a:lnTo>
                  <a:pt x="25463" y="51422"/>
                </a:lnTo>
                <a:lnTo>
                  <a:pt x="53167" y="23100"/>
                </a:lnTo>
                <a:lnTo>
                  <a:pt x="62395" y="21958"/>
                </a:lnTo>
                <a:lnTo>
                  <a:pt x="111101" y="21958"/>
                </a:lnTo>
                <a:lnTo>
                  <a:pt x="98053" y="9196"/>
                </a:lnTo>
                <a:lnTo>
                  <a:pt x="76172" y="358"/>
                </a:lnTo>
                <a:lnTo>
                  <a:pt x="50584" y="0"/>
                </a:lnTo>
                <a:close/>
              </a:path>
              <a:path w="123825" h="119379">
                <a:moveTo>
                  <a:pt x="111101" y="21958"/>
                </a:moveTo>
                <a:lnTo>
                  <a:pt x="62395" y="21958"/>
                </a:lnTo>
                <a:lnTo>
                  <a:pt x="71547" y="23100"/>
                </a:lnTo>
                <a:lnTo>
                  <a:pt x="80014" y="26417"/>
                </a:lnTo>
                <a:lnTo>
                  <a:pt x="87432" y="31747"/>
                </a:lnTo>
                <a:lnTo>
                  <a:pt x="93433" y="38925"/>
                </a:lnTo>
                <a:lnTo>
                  <a:pt x="97218" y="44691"/>
                </a:lnTo>
                <a:lnTo>
                  <a:pt x="99174" y="51422"/>
                </a:lnTo>
                <a:lnTo>
                  <a:pt x="99174" y="66649"/>
                </a:lnTo>
                <a:lnTo>
                  <a:pt x="71547" y="94961"/>
                </a:lnTo>
                <a:lnTo>
                  <a:pt x="62395" y="96100"/>
                </a:lnTo>
                <a:lnTo>
                  <a:pt x="111021" y="96100"/>
                </a:lnTo>
                <a:lnTo>
                  <a:pt x="113949" y="93287"/>
                </a:lnTo>
                <a:lnTo>
                  <a:pt x="123342" y="71697"/>
                </a:lnTo>
                <a:lnTo>
                  <a:pt x="123482" y="47091"/>
                </a:lnTo>
                <a:lnTo>
                  <a:pt x="114424" y="25208"/>
                </a:lnTo>
                <a:lnTo>
                  <a:pt x="111101" y="219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04250" y="7157699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700"/>
                </a:lnTo>
              </a:path>
            </a:pathLst>
          </a:custGeom>
          <a:ln w="248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68049" y="7146987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885" y="0"/>
                </a:lnTo>
              </a:path>
            </a:pathLst>
          </a:custGeom>
          <a:ln w="217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116652" y="715778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28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66052" y="7136096"/>
            <a:ext cx="65405" cy="115570"/>
          </a:xfrm>
          <a:custGeom>
            <a:avLst/>
            <a:gdLst/>
            <a:ahLst/>
            <a:cxnLst/>
            <a:rect l="l" t="t" r="r" b="b"/>
            <a:pathLst>
              <a:path w="65404" h="115570">
                <a:moveTo>
                  <a:pt x="65024" y="0"/>
                </a:moveTo>
                <a:lnTo>
                  <a:pt x="0" y="0"/>
                </a:lnTo>
                <a:lnTo>
                  <a:pt x="0" y="115303"/>
                </a:lnTo>
                <a:lnTo>
                  <a:pt x="65024" y="115303"/>
                </a:lnTo>
                <a:lnTo>
                  <a:pt x="65024" y="94170"/>
                </a:lnTo>
                <a:lnTo>
                  <a:pt x="24790" y="94170"/>
                </a:lnTo>
                <a:lnTo>
                  <a:pt x="24790" y="67259"/>
                </a:lnTo>
                <a:lnTo>
                  <a:pt x="63690" y="67259"/>
                </a:lnTo>
                <a:lnTo>
                  <a:pt x="63690" y="46596"/>
                </a:lnTo>
                <a:lnTo>
                  <a:pt x="24790" y="46596"/>
                </a:lnTo>
                <a:lnTo>
                  <a:pt x="24790" y="20967"/>
                </a:lnTo>
                <a:lnTo>
                  <a:pt x="65024" y="20967"/>
                </a:lnTo>
                <a:lnTo>
                  <a:pt x="65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62887" y="724059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582" y="0"/>
                </a:lnTo>
              </a:path>
            </a:pathLst>
          </a:custGeom>
          <a:ln w="215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475282" y="7135824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247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37510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26784" y="0"/>
                </a:moveTo>
                <a:lnTo>
                  <a:pt x="0" y="0"/>
                </a:lnTo>
                <a:lnTo>
                  <a:pt x="0" y="1701"/>
                </a:lnTo>
                <a:lnTo>
                  <a:pt x="3505" y="1930"/>
                </a:lnTo>
                <a:lnTo>
                  <a:pt x="5765" y="2565"/>
                </a:lnTo>
                <a:lnTo>
                  <a:pt x="7810" y="4584"/>
                </a:lnTo>
                <a:lnTo>
                  <a:pt x="8235" y="6286"/>
                </a:lnTo>
                <a:lnTo>
                  <a:pt x="8273" y="54800"/>
                </a:lnTo>
                <a:lnTo>
                  <a:pt x="7810" y="56769"/>
                </a:lnTo>
                <a:lnTo>
                  <a:pt x="5740" y="58483"/>
                </a:lnTo>
                <a:lnTo>
                  <a:pt x="3479" y="59093"/>
                </a:lnTo>
                <a:lnTo>
                  <a:pt x="0" y="59448"/>
                </a:lnTo>
                <a:lnTo>
                  <a:pt x="0" y="61125"/>
                </a:lnTo>
                <a:lnTo>
                  <a:pt x="50965" y="61125"/>
                </a:lnTo>
                <a:lnTo>
                  <a:pt x="52002" y="57531"/>
                </a:lnTo>
                <a:lnTo>
                  <a:pt x="35928" y="57531"/>
                </a:lnTo>
                <a:lnTo>
                  <a:pt x="22301" y="57429"/>
                </a:lnTo>
                <a:lnTo>
                  <a:pt x="17983" y="54800"/>
                </a:lnTo>
                <a:lnTo>
                  <a:pt x="17983" y="6286"/>
                </a:lnTo>
                <a:lnTo>
                  <a:pt x="26784" y="1701"/>
                </a:lnTo>
                <a:lnTo>
                  <a:pt x="26784" y="0"/>
                </a:lnTo>
                <a:close/>
              </a:path>
              <a:path w="55879" h="61595">
                <a:moveTo>
                  <a:pt x="55587" y="45110"/>
                </a:moveTo>
                <a:lnTo>
                  <a:pt x="53200" y="45110"/>
                </a:lnTo>
                <a:lnTo>
                  <a:pt x="50431" y="50673"/>
                </a:lnTo>
                <a:lnTo>
                  <a:pt x="47561" y="54127"/>
                </a:lnTo>
                <a:lnTo>
                  <a:pt x="41630" y="56832"/>
                </a:lnTo>
                <a:lnTo>
                  <a:pt x="35928" y="57531"/>
                </a:lnTo>
                <a:lnTo>
                  <a:pt x="52002" y="57531"/>
                </a:lnTo>
                <a:lnTo>
                  <a:pt x="55587" y="45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14315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50304" y="0"/>
                </a:moveTo>
                <a:lnTo>
                  <a:pt x="0" y="0"/>
                </a:lnTo>
                <a:lnTo>
                  <a:pt x="0" y="1701"/>
                </a:lnTo>
                <a:lnTo>
                  <a:pt x="3505" y="1930"/>
                </a:lnTo>
                <a:lnTo>
                  <a:pt x="5778" y="2565"/>
                </a:lnTo>
                <a:lnTo>
                  <a:pt x="7813" y="4597"/>
                </a:lnTo>
                <a:lnTo>
                  <a:pt x="8278" y="6502"/>
                </a:lnTo>
                <a:lnTo>
                  <a:pt x="8331" y="54610"/>
                </a:lnTo>
                <a:lnTo>
                  <a:pt x="7804" y="56692"/>
                </a:lnTo>
                <a:lnTo>
                  <a:pt x="0" y="59448"/>
                </a:lnTo>
                <a:lnTo>
                  <a:pt x="0" y="61125"/>
                </a:lnTo>
                <a:lnTo>
                  <a:pt x="51206" y="61125"/>
                </a:lnTo>
                <a:lnTo>
                  <a:pt x="52197" y="57531"/>
                </a:lnTo>
                <a:lnTo>
                  <a:pt x="24510" y="57531"/>
                </a:lnTo>
                <a:lnTo>
                  <a:pt x="20954" y="57327"/>
                </a:lnTo>
                <a:lnTo>
                  <a:pt x="19735" y="57023"/>
                </a:lnTo>
                <a:lnTo>
                  <a:pt x="18567" y="56692"/>
                </a:lnTo>
                <a:lnTo>
                  <a:pt x="17983" y="55613"/>
                </a:lnTo>
                <a:lnTo>
                  <a:pt x="17983" y="30899"/>
                </a:lnTo>
                <a:lnTo>
                  <a:pt x="45173" y="30899"/>
                </a:lnTo>
                <a:lnTo>
                  <a:pt x="45173" y="27241"/>
                </a:lnTo>
                <a:lnTo>
                  <a:pt x="17983" y="27241"/>
                </a:lnTo>
                <a:lnTo>
                  <a:pt x="17983" y="5410"/>
                </a:lnTo>
                <a:lnTo>
                  <a:pt x="18144" y="4584"/>
                </a:lnTo>
                <a:lnTo>
                  <a:pt x="18770" y="3733"/>
                </a:lnTo>
                <a:lnTo>
                  <a:pt x="19646" y="3492"/>
                </a:lnTo>
                <a:lnTo>
                  <a:pt x="50391" y="3492"/>
                </a:lnTo>
                <a:lnTo>
                  <a:pt x="50304" y="0"/>
                </a:lnTo>
                <a:close/>
              </a:path>
              <a:path w="55879" h="61595">
                <a:moveTo>
                  <a:pt x="55511" y="45516"/>
                </a:moveTo>
                <a:lnTo>
                  <a:pt x="52870" y="45516"/>
                </a:lnTo>
                <a:lnTo>
                  <a:pt x="50418" y="50800"/>
                </a:lnTo>
                <a:lnTo>
                  <a:pt x="47675" y="54076"/>
                </a:lnTo>
                <a:lnTo>
                  <a:pt x="44627" y="55473"/>
                </a:lnTo>
                <a:lnTo>
                  <a:pt x="41567" y="56832"/>
                </a:lnTo>
                <a:lnTo>
                  <a:pt x="36829" y="57531"/>
                </a:lnTo>
                <a:lnTo>
                  <a:pt x="52197" y="57531"/>
                </a:lnTo>
                <a:lnTo>
                  <a:pt x="55511" y="45516"/>
                </a:lnTo>
                <a:close/>
              </a:path>
              <a:path w="55879" h="61595">
                <a:moveTo>
                  <a:pt x="45173" y="30899"/>
                </a:moveTo>
                <a:lnTo>
                  <a:pt x="36575" y="30899"/>
                </a:lnTo>
                <a:lnTo>
                  <a:pt x="39115" y="31483"/>
                </a:lnTo>
                <a:lnTo>
                  <a:pt x="40233" y="32651"/>
                </a:lnTo>
                <a:lnTo>
                  <a:pt x="41363" y="33782"/>
                </a:lnTo>
                <a:lnTo>
                  <a:pt x="42265" y="36156"/>
                </a:lnTo>
                <a:lnTo>
                  <a:pt x="42964" y="39738"/>
                </a:lnTo>
                <a:lnTo>
                  <a:pt x="45173" y="39738"/>
                </a:lnTo>
                <a:lnTo>
                  <a:pt x="45173" y="30899"/>
                </a:lnTo>
                <a:close/>
              </a:path>
              <a:path w="55879" h="61595">
                <a:moveTo>
                  <a:pt x="45173" y="18338"/>
                </a:moveTo>
                <a:lnTo>
                  <a:pt x="42964" y="18338"/>
                </a:lnTo>
                <a:lnTo>
                  <a:pt x="42278" y="21932"/>
                </a:lnTo>
                <a:lnTo>
                  <a:pt x="41389" y="24282"/>
                </a:lnTo>
                <a:lnTo>
                  <a:pt x="40284" y="25476"/>
                </a:lnTo>
                <a:lnTo>
                  <a:pt x="39166" y="26631"/>
                </a:lnTo>
                <a:lnTo>
                  <a:pt x="36588" y="27241"/>
                </a:lnTo>
                <a:lnTo>
                  <a:pt x="45173" y="27241"/>
                </a:lnTo>
                <a:lnTo>
                  <a:pt x="45173" y="18338"/>
                </a:lnTo>
                <a:close/>
              </a:path>
              <a:path w="55879" h="61595">
                <a:moveTo>
                  <a:pt x="50391" y="3492"/>
                </a:moveTo>
                <a:lnTo>
                  <a:pt x="39458" y="3492"/>
                </a:lnTo>
                <a:lnTo>
                  <a:pt x="43040" y="4127"/>
                </a:lnTo>
                <a:lnTo>
                  <a:pt x="46227" y="6502"/>
                </a:lnTo>
                <a:lnTo>
                  <a:pt x="47447" y="9156"/>
                </a:lnTo>
                <a:lnTo>
                  <a:pt x="48234" y="13246"/>
                </a:lnTo>
                <a:lnTo>
                  <a:pt x="50634" y="13246"/>
                </a:lnTo>
                <a:lnTo>
                  <a:pt x="50391" y="3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93985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32" y="60426"/>
                </a:moveTo>
                <a:lnTo>
                  <a:pt x="8356" y="60426"/>
                </a:lnTo>
                <a:lnTo>
                  <a:pt x="10198" y="60972"/>
                </a:lnTo>
                <a:lnTo>
                  <a:pt x="16560" y="63118"/>
                </a:lnTo>
                <a:lnTo>
                  <a:pt x="19621" y="63665"/>
                </a:lnTo>
                <a:lnTo>
                  <a:pt x="28397" y="63665"/>
                </a:lnTo>
                <a:lnTo>
                  <a:pt x="33185" y="62039"/>
                </a:lnTo>
                <a:lnTo>
                  <a:pt x="35032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292" y="62039"/>
                </a:lnTo>
                <a:lnTo>
                  <a:pt x="6019" y="60756"/>
                </a:lnTo>
                <a:lnTo>
                  <a:pt x="6807" y="60426"/>
                </a:lnTo>
                <a:lnTo>
                  <a:pt x="35032" y="60426"/>
                </a:lnTo>
                <a:lnTo>
                  <a:pt x="35264" y="60223"/>
                </a:lnTo>
                <a:lnTo>
                  <a:pt x="16243" y="60223"/>
                </a:lnTo>
                <a:lnTo>
                  <a:pt x="11569" y="58077"/>
                </a:lnTo>
                <a:lnTo>
                  <a:pt x="5664" y="51320"/>
                </a:lnTo>
                <a:lnTo>
                  <a:pt x="3784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98" y="0"/>
                </a:moveTo>
                <a:lnTo>
                  <a:pt x="14693" y="0"/>
                </a:lnTo>
                <a:lnTo>
                  <a:pt x="10464" y="1562"/>
                </a:lnTo>
                <a:lnTo>
                  <a:pt x="4127" y="7746"/>
                </a:lnTo>
                <a:lnTo>
                  <a:pt x="2539" y="11633"/>
                </a:lnTo>
                <a:lnTo>
                  <a:pt x="2610" y="19977"/>
                </a:lnTo>
                <a:lnTo>
                  <a:pt x="25146" y="38226"/>
                </a:lnTo>
                <a:lnTo>
                  <a:pt x="28194" y="40373"/>
                </a:lnTo>
                <a:lnTo>
                  <a:pt x="31864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64" y="55587"/>
                </a:lnTo>
                <a:lnTo>
                  <a:pt x="29629" y="57442"/>
                </a:lnTo>
                <a:lnTo>
                  <a:pt x="27457" y="59296"/>
                </a:lnTo>
                <a:lnTo>
                  <a:pt x="24841" y="60223"/>
                </a:lnTo>
                <a:lnTo>
                  <a:pt x="35264" y="60223"/>
                </a:lnTo>
                <a:lnTo>
                  <a:pt x="40678" y="55537"/>
                </a:lnTo>
                <a:lnTo>
                  <a:pt x="42545" y="51511"/>
                </a:lnTo>
                <a:lnTo>
                  <a:pt x="42545" y="43040"/>
                </a:lnTo>
                <a:lnTo>
                  <a:pt x="16967" y="21780"/>
                </a:lnTo>
                <a:lnTo>
                  <a:pt x="14668" y="19977"/>
                </a:lnTo>
                <a:lnTo>
                  <a:pt x="11709" y="16586"/>
                </a:lnTo>
                <a:lnTo>
                  <a:pt x="10972" y="14554"/>
                </a:lnTo>
                <a:lnTo>
                  <a:pt x="10972" y="9524"/>
                </a:lnTo>
                <a:lnTo>
                  <a:pt x="11912" y="7480"/>
                </a:lnTo>
                <a:lnTo>
                  <a:pt x="13817" y="5981"/>
                </a:lnTo>
                <a:lnTo>
                  <a:pt x="15773" y="4483"/>
                </a:lnTo>
                <a:lnTo>
                  <a:pt x="18046" y="3733"/>
                </a:lnTo>
                <a:lnTo>
                  <a:pt x="38721" y="3733"/>
                </a:lnTo>
                <a:lnTo>
                  <a:pt x="38657" y="3124"/>
                </a:lnTo>
                <a:lnTo>
                  <a:pt x="32499" y="3124"/>
                </a:lnTo>
                <a:lnTo>
                  <a:pt x="30784" y="2590"/>
                </a:lnTo>
                <a:lnTo>
                  <a:pt x="27661" y="1549"/>
                </a:lnTo>
                <a:lnTo>
                  <a:pt x="24688" y="520"/>
                </a:lnTo>
                <a:lnTo>
                  <a:pt x="22098" y="0"/>
                </a:lnTo>
                <a:close/>
              </a:path>
              <a:path w="42545" h="64134">
                <a:moveTo>
                  <a:pt x="38721" y="3733"/>
                </a:moveTo>
                <a:lnTo>
                  <a:pt x="23952" y="3733"/>
                </a:lnTo>
                <a:lnTo>
                  <a:pt x="27330" y="4927"/>
                </a:lnTo>
                <a:lnTo>
                  <a:pt x="34124" y="9613"/>
                </a:lnTo>
                <a:lnTo>
                  <a:pt x="36601" y="13741"/>
                </a:lnTo>
                <a:lnTo>
                  <a:pt x="38163" y="19672"/>
                </a:lnTo>
                <a:lnTo>
                  <a:pt x="40398" y="19672"/>
                </a:lnTo>
                <a:lnTo>
                  <a:pt x="38721" y="3733"/>
                </a:lnTo>
                <a:close/>
              </a:path>
              <a:path w="42545" h="64134">
                <a:moveTo>
                  <a:pt x="38328" y="0"/>
                </a:moveTo>
                <a:lnTo>
                  <a:pt x="36385" y="0"/>
                </a:lnTo>
                <a:lnTo>
                  <a:pt x="36144" y="1003"/>
                </a:lnTo>
                <a:lnTo>
                  <a:pt x="35801" y="1765"/>
                </a:lnTo>
                <a:lnTo>
                  <a:pt x="35331" y="2298"/>
                </a:lnTo>
                <a:lnTo>
                  <a:pt x="34912" y="2819"/>
                </a:lnTo>
                <a:lnTo>
                  <a:pt x="34112" y="3124"/>
                </a:lnTo>
                <a:lnTo>
                  <a:pt x="38657" y="3124"/>
                </a:lnTo>
                <a:lnTo>
                  <a:pt x="38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05831" y="7348080"/>
            <a:ext cx="64769" cy="61594"/>
          </a:xfrm>
          <a:custGeom>
            <a:avLst/>
            <a:gdLst/>
            <a:ahLst/>
            <a:cxnLst/>
            <a:rect l="l" t="t" r="r" b="b"/>
            <a:pathLst>
              <a:path w="64770" h="61595">
                <a:moveTo>
                  <a:pt x="26314" y="0"/>
                </a:moveTo>
                <a:lnTo>
                  <a:pt x="0" y="0"/>
                </a:lnTo>
                <a:lnTo>
                  <a:pt x="0" y="1701"/>
                </a:lnTo>
                <a:lnTo>
                  <a:pt x="3467" y="1930"/>
                </a:lnTo>
                <a:lnTo>
                  <a:pt x="5727" y="2552"/>
                </a:lnTo>
                <a:lnTo>
                  <a:pt x="7810" y="4546"/>
                </a:lnTo>
                <a:lnTo>
                  <a:pt x="8305" y="6692"/>
                </a:lnTo>
                <a:lnTo>
                  <a:pt x="8226" y="54457"/>
                </a:lnTo>
                <a:lnTo>
                  <a:pt x="7861" y="56489"/>
                </a:lnTo>
                <a:lnTo>
                  <a:pt x="6007" y="58407"/>
                </a:lnTo>
                <a:lnTo>
                  <a:pt x="3708" y="59055"/>
                </a:lnTo>
                <a:lnTo>
                  <a:pt x="0" y="59448"/>
                </a:lnTo>
                <a:lnTo>
                  <a:pt x="0" y="61125"/>
                </a:lnTo>
                <a:lnTo>
                  <a:pt x="26314" y="61125"/>
                </a:lnTo>
                <a:lnTo>
                  <a:pt x="26314" y="59448"/>
                </a:lnTo>
                <a:lnTo>
                  <a:pt x="22821" y="59194"/>
                </a:lnTo>
                <a:lnTo>
                  <a:pt x="20548" y="58572"/>
                </a:lnTo>
                <a:lnTo>
                  <a:pt x="18453" y="56654"/>
                </a:lnTo>
                <a:lnTo>
                  <a:pt x="17945" y="54457"/>
                </a:lnTo>
                <a:lnTo>
                  <a:pt x="17945" y="32067"/>
                </a:lnTo>
                <a:lnTo>
                  <a:pt x="56324" y="32067"/>
                </a:lnTo>
                <a:lnTo>
                  <a:pt x="56324" y="27990"/>
                </a:lnTo>
                <a:lnTo>
                  <a:pt x="17945" y="27990"/>
                </a:lnTo>
                <a:lnTo>
                  <a:pt x="17945" y="6692"/>
                </a:lnTo>
                <a:lnTo>
                  <a:pt x="18453" y="4546"/>
                </a:lnTo>
                <a:lnTo>
                  <a:pt x="20548" y="2552"/>
                </a:lnTo>
                <a:lnTo>
                  <a:pt x="22821" y="1930"/>
                </a:lnTo>
                <a:lnTo>
                  <a:pt x="26314" y="1701"/>
                </a:lnTo>
                <a:lnTo>
                  <a:pt x="26314" y="0"/>
                </a:lnTo>
                <a:close/>
              </a:path>
              <a:path w="64770" h="61595">
                <a:moveTo>
                  <a:pt x="56324" y="32067"/>
                </a:moveTo>
                <a:lnTo>
                  <a:pt x="46659" y="32067"/>
                </a:lnTo>
                <a:lnTo>
                  <a:pt x="46575" y="54457"/>
                </a:lnTo>
                <a:lnTo>
                  <a:pt x="46189" y="56489"/>
                </a:lnTo>
                <a:lnTo>
                  <a:pt x="44373" y="58420"/>
                </a:lnTo>
                <a:lnTo>
                  <a:pt x="42062" y="59093"/>
                </a:lnTo>
                <a:lnTo>
                  <a:pt x="38328" y="59448"/>
                </a:lnTo>
                <a:lnTo>
                  <a:pt x="38328" y="61125"/>
                </a:lnTo>
                <a:lnTo>
                  <a:pt x="64655" y="61125"/>
                </a:lnTo>
                <a:lnTo>
                  <a:pt x="64655" y="59448"/>
                </a:lnTo>
                <a:lnTo>
                  <a:pt x="61163" y="59156"/>
                </a:lnTo>
                <a:lnTo>
                  <a:pt x="58915" y="58534"/>
                </a:lnTo>
                <a:lnTo>
                  <a:pt x="57861" y="57619"/>
                </a:lnTo>
                <a:lnTo>
                  <a:pt x="56819" y="56654"/>
                </a:lnTo>
                <a:lnTo>
                  <a:pt x="56324" y="54457"/>
                </a:lnTo>
                <a:lnTo>
                  <a:pt x="56324" y="32067"/>
                </a:lnTo>
                <a:close/>
              </a:path>
              <a:path w="64770" h="61595">
                <a:moveTo>
                  <a:pt x="64655" y="0"/>
                </a:moveTo>
                <a:lnTo>
                  <a:pt x="38328" y="0"/>
                </a:lnTo>
                <a:lnTo>
                  <a:pt x="38328" y="1701"/>
                </a:lnTo>
                <a:lnTo>
                  <a:pt x="41833" y="1930"/>
                </a:lnTo>
                <a:lnTo>
                  <a:pt x="44107" y="2552"/>
                </a:lnTo>
                <a:lnTo>
                  <a:pt x="45135" y="3530"/>
                </a:lnTo>
                <a:lnTo>
                  <a:pt x="46139" y="4546"/>
                </a:lnTo>
                <a:lnTo>
                  <a:pt x="46659" y="6692"/>
                </a:lnTo>
                <a:lnTo>
                  <a:pt x="46659" y="27990"/>
                </a:lnTo>
                <a:lnTo>
                  <a:pt x="56324" y="27990"/>
                </a:lnTo>
                <a:lnTo>
                  <a:pt x="56324" y="6692"/>
                </a:lnTo>
                <a:lnTo>
                  <a:pt x="56819" y="4546"/>
                </a:lnTo>
                <a:lnTo>
                  <a:pt x="57861" y="3530"/>
                </a:lnTo>
                <a:lnTo>
                  <a:pt x="58915" y="2552"/>
                </a:lnTo>
                <a:lnTo>
                  <a:pt x="61163" y="1930"/>
                </a:lnTo>
                <a:lnTo>
                  <a:pt x="64655" y="1701"/>
                </a:lnTo>
                <a:lnTo>
                  <a:pt x="64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93037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24" y="0"/>
                </a:moveTo>
                <a:lnTo>
                  <a:pt x="31496" y="0"/>
                </a:lnTo>
                <a:lnTo>
                  <a:pt x="8801" y="52120"/>
                </a:lnTo>
                <a:lnTo>
                  <a:pt x="6692" y="56311"/>
                </a:lnTo>
                <a:lnTo>
                  <a:pt x="5299" y="58039"/>
                </a:lnTo>
                <a:lnTo>
                  <a:pt x="4254" y="59372"/>
                </a:lnTo>
                <a:lnTo>
                  <a:pt x="2438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57" y="62217"/>
                </a:lnTo>
                <a:lnTo>
                  <a:pt x="18757" y="60540"/>
                </a:lnTo>
                <a:lnTo>
                  <a:pt x="16548" y="60363"/>
                </a:lnTo>
                <a:lnTo>
                  <a:pt x="15036" y="60096"/>
                </a:lnTo>
                <a:lnTo>
                  <a:pt x="12941" y="59118"/>
                </a:lnTo>
                <a:lnTo>
                  <a:pt x="12280" y="58039"/>
                </a:lnTo>
                <a:lnTo>
                  <a:pt x="12280" y="55714"/>
                </a:lnTo>
                <a:lnTo>
                  <a:pt x="12534" y="54648"/>
                </a:lnTo>
                <a:lnTo>
                  <a:pt x="13487" y="51968"/>
                </a:lnTo>
                <a:lnTo>
                  <a:pt x="14960" y="48272"/>
                </a:lnTo>
                <a:lnTo>
                  <a:pt x="17437" y="42227"/>
                </a:lnTo>
                <a:lnTo>
                  <a:pt x="52360" y="42227"/>
                </a:lnTo>
                <a:lnTo>
                  <a:pt x="50671" y="38481"/>
                </a:lnTo>
                <a:lnTo>
                  <a:pt x="19100" y="38481"/>
                </a:lnTo>
                <a:lnTo>
                  <a:pt x="29921" y="13017"/>
                </a:lnTo>
                <a:lnTo>
                  <a:pt x="39192" y="13017"/>
                </a:lnTo>
                <a:lnTo>
                  <a:pt x="33324" y="0"/>
                </a:lnTo>
                <a:close/>
              </a:path>
              <a:path w="66040" h="62229">
                <a:moveTo>
                  <a:pt x="52360" y="42227"/>
                </a:moveTo>
                <a:lnTo>
                  <a:pt x="42227" y="42227"/>
                </a:lnTo>
                <a:lnTo>
                  <a:pt x="46697" y="52374"/>
                </a:lnTo>
                <a:lnTo>
                  <a:pt x="47142" y="53581"/>
                </a:lnTo>
                <a:lnTo>
                  <a:pt x="47751" y="55867"/>
                </a:lnTo>
                <a:lnTo>
                  <a:pt x="47850" y="56311"/>
                </a:lnTo>
                <a:lnTo>
                  <a:pt x="47929" y="58470"/>
                </a:lnTo>
                <a:lnTo>
                  <a:pt x="47523" y="59321"/>
                </a:lnTo>
                <a:lnTo>
                  <a:pt x="45910" y="60020"/>
                </a:lnTo>
                <a:lnTo>
                  <a:pt x="44132" y="60312"/>
                </a:lnTo>
                <a:lnTo>
                  <a:pt x="41351" y="60540"/>
                </a:lnTo>
                <a:lnTo>
                  <a:pt x="41351" y="62217"/>
                </a:lnTo>
                <a:lnTo>
                  <a:pt x="65443" y="62217"/>
                </a:lnTo>
                <a:lnTo>
                  <a:pt x="65443" y="60540"/>
                </a:lnTo>
                <a:lnTo>
                  <a:pt x="63220" y="60248"/>
                </a:lnTo>
                <a:lnTo>
                  <a:pt x="61645" y="59690"/>
                </a:lnTo>
                <a:lnTo>
                  <a:pt x="60680" y="58877"/>
                </a:lnTo>
                <a:lnTo>
                  <a:pt x="59754" y="58039"/>
                </a:lnTo>
                <a:lnTo>
                  <a:pt x="58508" y="55867"/>
                </a:lnTo>
                <a:lnTo>
                  <a:pt x="52360" y="42227"/>
                </a:lnTo>
                <a:close/>
              </a:path>
              <a:path w="66040" h="62229">
                <a:moveTo>
                  <a:pt x="39192" y="13017"/>
                </a:moveTo>
                <a:lnTo>
                  <a:pt x="29921" y="13017"/>
                </a:lnTo>
                <a:lnTo>
                  <a:pt x="40893" y="38481"/>
                </a:lnTo>
                <a:lnTo>
                  <a:pt x="50671" y="38481"/>
                </a:lnTo>
                <a:lnTo>
                  <a:pt x="39192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80293" y="7348076"/>
            <a:ext cx="66040" cy="62865"/>
          </a:xfrm>
          <a:custGeom>
            <a:avLst/>
            <a:gdLst/>
            <a:ahLst/>
            <a:cxnLst/>
            <a:rect l="l" t="t" r="r" b="b"/>
            <a:pathLst>
              <a:path w="66040" h="62865">
                <a:moveTo>
                  <a:pt x="26873" y="0"/>
                </a:moveTo>
                <a:lnTo>
                  <a:pt x="0" y="0"/>
                </a:lnTo>
                <a:lnTo>
                  <a:pt x="0" y="1701"/>
                </a:lnTo>
                <a:lnTo>
                  <a:pt x="3555" y="1981"/>
                </a:lnTo>
                <a:lnTo>
                  <a:pt x="5880" y="2590"/>
                </a:lnTo>
                <a:lnTo>
                  <a:pt x="6921" y="3543"/>
                </a:lnTo>
                <a:lnTo>
                  <a:pt x="8013" y="4495"/>
                </a:lnTo>
                <a:lnTo>
                  <a:pt x="8528" y="6616"/>
                </a:lnTo>
                <a:lnTo>
                  <a:pt x="8534" y="44589"/>
                </a:lnTo>
                <a:lnTo>
                  <a:pt x="9550" y="49199"/>
                </a:lnTo>
                <a:lnTo>
                  <a:pt x="15265" y="59194"/>
                </a:lnTo>
                <a:lnTo>
                  <a:pt x="22225" y="62433"/>
                </a:lnTo>
                <a:lnTo>
                  <a:pt x="42811" y="62433"/>
                </a:lnTo>
                <a:lnTo>
                  <a:pt x="49847" y="59143"/>
                </a:lnTo>
                <a:lnTo>
                  <a:pt x="50334" y="58280"/>
                </a:lnTo>
                <a:lnTo>
                  <a:pt x="27508" y="58280"/>
                </a:lnTo>
                <a:lnTo>
                  <a:pt x="22745" y="55841"/>
                </a:lnTo>
                <a:lnTo>
                  <a:pt x="18846" y="48171"/>
                </a:lnTo>
                <a:lnTo>
                  <a:pt x="18219" y="44589"/>
                </a:lnTo>
                <a:lnTo>
                  <a:pt x="18186" y="6616"/>
                </a:lnTo>
                <a:lnTo>
                  <a:pt x="18719" y="4419"/>
                </a:lnTo>
                <a:lnTo>
                  <a:pt x="19799" y="3505"/>
                </a:lnTo>
                <a:lnTo>
                  <a:pt x="20866" y="2540"/>
                </a:lnTo>
                <a:lnTo>
                  <a:pt x="23228" y="1930"/>
                </a:lnTo>
                <a:lnTo>
                  <a:pt x="26873" y="1701"/>
                </a:lnTo>
                <a:lnTo>
                  <a:pt x="26873" y="0"/>
                </a:lnTo>
                <a:close/>
              </a:path>
              <a:path w="66040" h="62865">
                <a:moveTo>
                  <a:pt x="65443" y="0"/>
                </a:moveTo>
                <a:lnTo>
                  <a:pt x="43522" y="0"/>
                </a:lnTo>
                <a:lnTo>
                  <a:pt x="43522" y="1701"/>
                </a:lnTo>
                <a:lnTo>
                  <a:pt x="46964" y="2057"/>
                </a:lnTo>
                <a:lnTo>
                  <a:pt x="49314" y="2844"/>
                </a:lnTo>
                <a:lnTo>
                  <a:pt x="50898" y="4495"/>
                </a:lnTo>
                <a:lnTo>
                  <a:pt x="51790" y="5397"/>
                </a:lnTo>
                <a:lnTo>
                  <a:pt x="52387" y="8547"/>
                </a:lnTo>
                <a:lnTo>
                  <a:pt x="52311" y="43980"/>
                </a:lnTo>
                <a:lnTo>
                  <a:pt x="51663" y="47879"/>
                </a:lnTo>
                <a:lnTo>
                  <a:pt x="50059" y="50888"/>
                </a:lnTo>
                <a:lnTo>
                  <a:pt x="47523" y="55753"/>
                </a:lnTo>
                <a:lnTo>
                  <a:pt x="42316" y="58280"/>
                </a:lnTo>
                <a:lnTo>
                  <a:pt x="50334" y="58280"/>
                </a:lnTo>
                <a:lnTo>
                  <a:pt x="55549" y="48971"/>
                </a:lnTo>
                <a:lnTo>
                  <a:pt x="56419" y="44589"/>
                </a:lnTo>
                <a:lnTo>
                  <a:pt x="56540" y="8737"/>
                </a:lnTo>
                <a:lnTo>
                  <a:pt x="57124" y="5626"/>
                </a:lnTo>
                <a:lnTo>
                  <a:pt x="59347" y="2959"/>
                </a:lnTo>
                <a:lnTo>
                  <a:pt x="61747" y="2082"/>
                </a:lnTo>
                <a:lnTo>
                  <a:pt x="65443" y="1701"/>
                </a:lnTo>
                <a:lnTo>
                  <a:pt x="6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267628" y="7348076"/>
            <a:ext cx="54610" cy="61594"/>
          </a:xfrm>
          <a:custGeom>
            <a:avLst/>
            <a:gdLst/>
            <a:ahLst/>
            <a:cxnLst/>
            <a:rect l="l" t="t" r="r" b="b"/>
            <a:pathLst>
              <a:path w="54609" h="61595">
                <a:moveTo>
                  <a:pt x="32016" y="3822"/>
                </a:moveTo>
                <a:lnTo>
                  <a:pt x="22580" y="3822"/>
                </a:lnTo>
                <a:lnTo>
                  <a:pt x="22580" y="54025"/>
                </a:lnTo>
                <a:lnTo>
                  <a:pt x="22072" y="56527"/>
                </a:lnTo>
                <a:lnTo>
                  <a:pt x="21094" y="57531"/>
                </a:lnTo>
                <a:lnTo>
                  <a:pt x="20104" y="58508"/>
                </a:lnTo>
                <a:lnTo>
                  <a:pt x="17614" y="59156"/>
                </a:lnTo>
                <a:lnTo>
                  <a:pt x="13614" y="59448"/>
                </a:lnTo>
                <a:lnTo>
                  <a:pt x="13614" y="61125"/>
                </a:lnTo>
                <a:lnTo>
                  <a:pt x="41211" y="61125"/>
                </a:lnTo>
                <a:lnTo>
                  <a:pt x="41211" y="59448"/>
                </a:lnTo>
                <a:lnTo>
                  <a:pt x="37376" y="59194"/>
                </a:lnTo>
                <a:lnTo>
                  <a:pt x="34874" y="58623"/>
                </a:lnTo>
                <a:lnTo>
                  <a:pt x="33731" y="57785"/>
                </a:lnTo>
                <a:lnTo>
                  <a:pt x="32588" y="56908"/>
                </a:lnTo>
                <a:lnTo>
                  <a:pt x="32016" y="54686"/>
                </a:lnTo>
                <a:lnTo>
                  <a:pt x="32016" y="3822"/>
                </a:lnTo>
                <a:close/>
              </a:path>
              <a:path w="54609" h="61595">
                <a:moveTo>
                  <a:pt x="54063" y="0"/>
                </a:moveTo>
                <a:lnTo>
                  <a:pt x="546" y="0"/>
                </a:lnTo>
                <a:lnTo>
                  <a:pt x="0" y="15684"/>
                </a:lnTo>
                <a:lnTo>
                  <a:pt x="2336" y="15684"/>
                </a:lnTo>
                <a:lnTo>
                  <a:pt x="3276" y="10731"/>
                </a:lnTo>
                <a:lnTo>
                  <a:pt x="4686" y="7518"/>
                </a:lnTo>
                <a:lnTo>
                  <a:pt x="8470" y="4572"/>
                </a:lnTo>
                <a:lnTo>
                  <a:pt x="12052" y="3822"/>
                </a:lnTo>
                <a:lnTo>
                  <a:pt x="54190" y="3822"/>
                </a:lnTo>
                <a:lnTo>
                  <a:pt x="54063" y="0"/>
                </a:lnTo>
                <a:close/>
              </a:path>
              <a:path w="54609" h="61595">
                <a:moveTo>
                  <a:pt x="54190" y="3822"/>
                </a:moveTo>
                <a:lnTo>
                  <a:pt x="42748" y="3822"/>
                </a:lnTo>
                <a:lnTo>
                  <a:pt x="46354" y="4572"/>
                </a:lnTo>
                <a:lnTo>
                  <a:pt x="48069" y="6083"/>
                </a:lnTo>
                <a:lnTo>
                  <a:pt x="49783" y="7556"/>
                </a:lnTo>
                <a:lnTo>
                  <a:pt x="51206" y="10769"/>
                </a:lnTo>
                <a:lnTo>
                  <a:pt x="52311" y="15684"/>
                </a:lnTo>
                <a:lnTo>
                  <a:pt x="54584" y="15684"/>
                </a:lnTo>
                <a:lnTo>
                  <a:pt x="54190" y="3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347062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43" y="60426"/>
                </a:moveTo>
                <a:lnTo>
                  <a:pt x="8381" y="60426"/>
                </a:lnTo>
                <a:lnTo>
                  <a:pt x="10198" y="60972"/>
                </a:lnTo>
                <a:lnTo>
                  <a:pt x="16573" y="63118"/>
                </a:lnTo>
                <a:lnTo>
                  <a:pt x="19659" y="63665"/>
                </a:lnTo>
                <a:lnTo>
                  <a:pt x="28422" y="63665"/>
                </a:lnTo>
                <a:lnTo>
                  <a:pt x="33185" y="62039"/>
                </a:lnTo>
                <a:lnTo>
                  <a:pt x="35043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316" y="62039"/>
                </a:lnTo>
                <a:lnTo>
                  <a:pt x="5664" y="61404"/>
                </a:lnTo>
                <a:lnTo>
                  <a:pt x="6057" y="60756"/>
                </a:lnTo>
                <a:lnTo>
                  <a:pt x="6807" y="60426"/>
                </a:lnTo>
                <a:lnTo>
                  <a:pt x="35043" y="60426"/>
                </a:lnTo>
                <a:lnTo>
                  <a:pt x="35277" y="60223"/>
                </a:lnTo>
                <a:lnTo>
                  <a:pt x="16268" y="60223"/>
                </a:lnTo>
                <a:lnTo>
                  <a:pt x="11595" y="58077"/>
                </a:lnTo>
                <a:lnTo>
                  <a:pt x="7835" y="53771"/>
                </a:lnTo>
                <a:lnTo>
                  <a:pt x="5664" y="51320"/>
                </a:lnTo>
                <a:lnTo>
                  <a:pt x="3784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98" y="0"/>
                </a:moveTo>
                <a:lnTo>
                  <a:pt x="14719" y="0"/>
                </a:lnTo>
                <a:lnTo>
                  <a:pt x="10502" y="1549"/>
                </a:lnTo>
                <a:lnTo>
                  <a:pt x="4127" y="7746"/>
                </a:lnTo>
                <a:lnTo>
                  <a:pt x="2552" y="11633"/>
                </a:lnTo>
                <a:lnTo>
                  <a:pt x="2622" y="19977"/>
                </a:lnTo>
                <a:lnTo>
                  <a:pt x="25158" y="38226"/>
                </a:lnTo>
                <a:lnTo>
                  <a:pt x="28194" y="40373"/>
                </a:lnTo>
                <a:lnTo>
                  <a:pt x="29654" y="41782"/>
                </a:lnTo>
                <a:lnTo>
                  <a:pt x="31876" y="44005"/>
                </a:lnTo>
                <a:lnTo>
                  <a:pt x="32994" y="46634"/>
                </a:lnTo>
                <a:lnTo>
                  <a:pt x="32994" y="52984"/>
                </a:lnTo>
                <a:lnTo>
                  <a:pt x="31876" y="55587"/>
                </a:lnTo>
                <a:lnTo>
                  <a:pt x="27470" y="59296"/>
                </a:lnTo>
                <a:lnTo>
                  <a:pt x="24879" y="60223"/>
                </a:lnTo>
                <a:lnTo>
                  <a:pt x="35277" y="60223"/>
                </a:lnTo>
                <a:lnTo>
                  <a:pt x="40678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54" y="21780"/>
                </a:lnTo>
                <a:lnTo>
                  <a:pt x="14681" y="19977"/>
                </a:lnTo>
                <a:lnTo>
                  <a:pt x="11709" y="16586"/>
                </a:lnTo>
                <a:lnTo>
                  <a:pt x="10972" y="14554"/>
                </a:lnTo>
                <a:lnTo>
                  <a:pt x="10972" y="9524"/>
                </a:lnTo>
                <a:lnTo>
                  <a:pt x="11925" y="7480"/>
                </a:lnTo>
                <a:lnTo>
                  <a:pt x="15773" y="4483"/>
                </a:lnTo>
                <a:lnTo>
                  <a:pt x="18046" y="3733"/>
                </a:lnTo>
                <a:lnTo>
                  <a:pt x="38759" y="3733"/>
                </a:lnTo>
                <a:lnTo>
                  <a:pt x="38695" y="3124"/>
                </a:lnTo>
                <a:lnTo>
                  <a:pt x="32524" y="3124"/>
                </a:lnTo>
                <a:lnTo>
                  <a:pt x="30759" y="2590"/>
                </a:lnTo>
                <a:lnTo>
                  <a:pt x="24688" y="520"/>
                </a:lnTo>
                <a:lnTo>
                  <a:pt x="22098" y="0"/>
                </a:lnTo>
                <a:close/>
              </a:path>
              <a:path w="42545" h="64134">
                <a:moveTo>
                  <a:pt x="38759" y="3733"/>
                </a:moveTo>
                <a:lnTo>
                  <a:pt x="23952" y="3733"/>
                </a:lnTo>
                <a:lnTo>
                  <a:pt x="27304" y="4927"/>
                </a:lnTo>
                <a:lnTo>
                  <a:pt x="34150" y="9613"/>
                </a:lnTo>
                <a:lnTo>
                  <a:pt x="36639" y="13741"/>
                </a:lnTo>
                <a:lnTo>
                  <a:pt x="38163" y="19672"/>
                </a:lnTo>
                <a:lnTo>
                  <a:pt x="40436" y="19672"/>
                </a:lnTo>
                <a:lnTo>
                  <a:pt x="38759" y="3733"/>
                </a:lnTo>
                <a:close/>
              </a:path>
              <a:path w="42545" h="64134">
                <a:moveTo>
                  <a:pt x="38366" y="0"/>
                </a:moveTo>
                <a:lnTo>
                  <a:pt x="36423" y="0"/>
                </a:lnTo>
                <a:lnTo>
                  <a:pt x="36169" y="1003"/>
                </a:lnTo>
                <a:lnTo>
                  <a:pt x="35814" y="1765"/>
                </a:lnTo>
                <a:lnTo>
                  <a:pt x="34912" y="2819"/>
                </a:lnTo>
                <a:lnTo>
                  <a:pt x="34112" y="3124"/>
                </a:lnTo>
                <a:lnTo>
                  <a:pt x="38695" y="3124"/>
                </a:lnTo>
                <a:lnTo>
                  <a:pt x="38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58927" y="7348072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34112" y="0"/>
                </a:moveTo>
                <a:lnTo>
                  <a:pt x="0" y="0"/>
                </a:lnTo>
                <a:lnTo>
                  <a:pt x="0" y="1701"/>
                </a:lnTo>
                <a:lnTo>
                  <a:pt x="3492" y="1930"/>
                </a:lnTo>
                <a:lnTo>
                  <a:pt x="5778" y="2539"/>
                </a:lnTo>
                <a:lnTo>
                  <a:pt x="7797" y="4470"/>
                </a:lnTo>
                <a:lnTo>
                  <a:pt x="8318" y="6642"/>
                </a:lnTo>
                <a:lnTo>
                  <a:pt x="8318" y="54622"/>
                </a:lnTo>
                <a:lnTo>
                  <a:pt x="7797" y="56781"/>
                </a:lnTo>
                <a:lnTo>
                  <a:pt x="5689" y="58483"/>
                </a:lnTo>
                <a:lnTo>
                  <a:pt x="3454" y="59105"/>
                </a:lnTo>
                <a:lnTo>
                  <a:pt x="0" y="59461"/>
                </a:lnTo>
                <a:lnTo>
                  <a:pt x="0" y="61125"/>
                </a:lnTo>
                <a:lnTo>
                  <a:pt x="33362" y="61125"/>
                </a:lnTo>
                <a:lnTo>
                  <a:pt x="39293" y="60248"/>
                </a:lnTo>
                <a:lnTo>
                  <a:pt x="46477" y="57696"/>
                </a:lnTo>
                <a:lnTo>
                  <a:pt x="21374" y="57696"/>
                </a:lnTo>
                <a:lnTo>
                  <a:pt x="19824" y="57454"/>
                </a:lnTo>
                <a:lnTo>
                  <a:pt x="18287" y="56476"/>
                </a:lnTo>
                <a:lnTo>
                  <a:pt x="17932" y="55498"/>
                </a:lnTo>
                <a:lnTo>
                  <a:pt x="17955" y="5422"/>
                </a:lnTo>
                <a:lnTo>
                  <a:pt x="18287" y="4495"/>
                </a:lnTo>
                <a:lnTo>
                  <a:pt x="19824" y="3606"/>
                </a:lnTo>
                <a:lnTo>
                  <a:pt x="21259" y="3365"/>
                </a:lnTo>
                <a:lnTo>
                  <a:pt x="45682" y="3365"/>
                </a:lnTo>
                <a:lnTo>
                  <a:pt x="41401" y="1371"/>
                </a:lnTo>
                <a:lnTo>
                  <a:pt x="34112" y="0"/>
                </a:lnTo>
                <a:close/>
              </a:path>
              <a:path w="63500" h="61595">
                <a:moveTo>
                  <a:pt x="45682" y="3365"/>
                </a:moveTo>
                <a:lnTo>
                  <a:pt x="31927" y="3365"/>
                </a:lnTo>
                <a:lnTo>
                  <a:pt x="38785" y="5422"/>
                </a:lnTo>
                <a:lnTo>
                  <a:pt x="50025" y="14274"/>
                </a:lnTo>
                <a:lnTo>
                  <a:pt x="53022" y="21412"/>
                </a:lnTo>
                <a:lnTo>
                  <a:pt x="53022" y="41516"/>
                </a:lnTo>
                <a:lnTo>
                  <a:pt x="49364" y="49009"/>
                </a:lnTo>
                <a:lnTo>
                  <a:pt x="37261" y="56273"/>
                </a:lnTo>
                <a:lnTo>
                  <a:pt x="31165" y="57696"/>
                </a:lnTo>
                <a:lnTo>
                  <a:pt x="46477" y="57696"/>
                </a:lnTo>
                <a:lnTo>
                  <a:pt x="60528" y="43891"/>
                </a:lnTo>
                <a:lnTo>
                  <a:pt x="62471" y="39750"/>
                </a:lnTo>
                <a:lnTo>
                  <a:pt x="63449" y="35369"/>
                </a:lnTo>
                <a:lnTo>
                  <a:pt x="63449" y="30772"/>
                </a:lnTo>
                <a:lnTo>
                  <a:pt x="62442" y="21913"/>
                </a:lnTo>
                <a:lnTo>
                  <a:pt x="59421" y="14522"/>
                </a:lnTo>
                <a:lnTo>
                  <a:pt x="54389" y="8597"/>
                </a:lnTo>
                <a:lnTo>
                  <a:pt x="47345" y="4140"/>
                </a:lnTo>
                <a:lnTo>
                  <a:pt x="45682" y="3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45783" y="7348080"/>
            <a:ext cx="55880" cy="61594"/>
          </a:xfrm>
          <a:custGeom>
            <a:avLst/>
            <a:gdLst/>
            <a:ahLst/>
            <a:cxnLst/>
            <a:rect l="l" t="t" r="r" b="b"/>
            <a:pathLst>
              <a:path w="55879" h="61595">
                <a:moveTo>
                  <a:pt x="50342" y="0"/>
                </a:moveTo>
                <a:lnTo>
                  <a:pt x="0" y="0"/>
                </a:lnTo>
                <a:lnTo>
                  <a:pt x="0" y="1701"/>
                </a:lnTo>
                <a:lnTo>
                  <a:pt x="3543" y="1930"/>
                </a:lnTo>
                <a:lnTo>
                  <a:pt x="5803" y="2565"/>
                </a:lnTo>
                <a:lnTo>
                  <a:pt x="7838" y="4597"/>
                </a:lnTo>
                <a:lnTo>
                  <a:pt x="8292" y="6502"/>
                </a:lnTo>
                <a:lnTo>
                  <a:pt x="8343" y="54610"/>
                </a:lnTo>
                <a:lnTo>
                  <a:pt x="7829" y="56692"/>
                </a:lnTo>
                <a:lnTo>
                  <a:pt x="0" y="59448"/>
                </a:lnTo>
                <a:lnTo>
                  <a:pt x="0" y="61125"/>
                </a:lnTo>
                <a:lnTo>
                  <a:pt x="51231" y="61125"/>
                </a:lnTo>
                <a:lnTo>
                  <a:pt x="52220" y="57531"/>
                </a:lnTo>
                <a:lnTo>
                  <a:pt x="24523" y="57531"/>
                </a:lnTo>
                <a:lnTo>
                  <a:pt x="20967" y="57327"/>
                </a:lnTo>
                <a:lnTo>
                  <a:pt x="19773" y="57023"/>
                </a:lnTo>
                <a:lnTo>
                  <a:pt x="18592" y="56692"/>
                </a:lnTo>
                <a:lnTo>
                  <a:pt x="17995" y="55613"/>
                </a:lnTo>
                <a:lnTo>
                  <a:pt x="17995" y="30899"/>
                </a:lnTo>
                <a:lnTo>
                  <a:pt x="45199" y="30899"/>
                </a:lnTo>
                <a:lnTo>
                  <a:pt x="45199" y="27241"/>
                </a:lnTo>
                <a:lnTo>
                  <a:pt x="17995" y="27241"/>
                </a:lnTo>
                <a:lnTo>
                  <a:pt x="18019" y="5295"/>
                </a:lnTo>
                <a:lnTo>
                  <a:pt x="18170" y="4584"/>
                </a:lnTo>
                <a:lnTo>
                  <a:pt x="18808" y="3733"/>
                </a:lnTo>
                <a:lnTo>
                  <a:pt x="19672" y="3492"/>
                </a:lnTo>
                <a:lnTo>
                  <a:pt x="50423" y="3492"/>
                </a:lnTo>
                <a:lnTo>
                  <a:pt x="50342" y="0"/>
                </a:lnTo>
                <a:close/>
              </a:path>
              <a:path w="55879" h="61595">
                <a:moveTo>
                  <a:pt x="55524" y="45516"/>
                </a:moveTo>
                <a:lnTo>
                  <a:pt x="52895" y="45516"/>
                </a:lnTo>
                <a:lnTo>
                  <a:pt x="50457" y="50800"/>
                </a:lnTo>
                <a:lnTo>
                  <a:pt x="47701" y="54076"/>
                </a:lnTo>
                <a:lnTo>
                  <a:pt x="44665" y="55473"/>
                </a:lnTo>
                <a:lnTo>
                  <a:pt x="41592" y="56832"/>
                </a:lnTo>
                <a:lnTo>
                  <a:pt x="36868" y="57531"/>
                </a:lnTo>
                <a:lnTo>
                  <a:pt x="52220" y="57531"/>
                </a:lnTo>
                <a:lnTo>
                  <a:pt x="55524" y="45516"/>
                </a:lnTo>
                <a:close/>
              </a:path>
              <a:path w="55879" h="61595">
                <a:moveTo>
                  <a:pt x="45199" y="30899"/>
                </a:moveTo>
                <a:lnTo>
                  <a:pt x="36588" y="30899"/>
                </a:lnTo>
                <a:lnTo>
                  <a:pt x="39141" y="31483"/>
                </a:lnTo>
                <a:lnTo>
                  <a:pt x="41363" y="33782"/>
                </a:lnTo>
                <a:lnTo>
                  <a:pt x="42278" y="36156"/>
                </a:lnTo>
                <a:lnTo>
                  <a:pt x="42964" y="39738"/>
                </a:lnTo>
                <a:lnTo>
                  <a:pt x="45199" y="39738"/>
                </a:lnTo>
                <a:lnTo>
                  <a:pt x="45199" y="30899"/>
                </a:lnTo>
                <a:close/>
              </a:path>
              <a:path w="55879" h="61595">
                <a:moveTo>
                  <a:pt x="45199" y="18338"/>
                </a:moveTo>
                <a:lnTo>
                  <a:pt x="42964" y="18338"/>
                </a:lnTo>
                <a:lnTo>
                  <a:pt x="42316" y="21932"/>
                </a:lnTo>
                <a:lnTo>
                  <a:pt x="41401" y="24282"/>
                </a:lnTo>
                <a:lnTo>
                  <a:pt x="40297" y="25476"/>
                </a:lnTo>
                <a:lnTo>
                  <a:pt x="39192" y="26631"/>
                </a:lnTo>
                <a:lnTo>
                  <a:pt x="36601" y="27241"/>
                </a:lnTo>
                <a:lnTo>
                  <a:pt x="45199" y="27241"/>
                </a:lnTo>
                <a:lnTo>
                  <a:pt x="45199" y="18338"/>
                </a:lnTo>
                <a:close/>
              </a:path>
              <a:path w="55879" h="61595">
                <a:moveTo>
                  <a:pt x="50423" y="3492"/>
                </a:moveTo>
                <a:lnTo>
                  <a:pt x="39471" y="3492"/>
                </a:lnTo>
                <a:lnTo>
                  <a:pt x="43053" y="4127"/>
                </a:lnTo>
                <a:lnTo>
                  <a:pt x="44665" y="5295"/>
                </a:lnTo>
                <a:lnTo>
                  <a:pt x="46240" y="6502"/>
                </a:lnTo>
                <a:lnTo>
                  <a:pt x="47472" y="9156"/>
                </a:lnTo>
                <a:lnTo>
                  <a:pt x="48247" y="13246"/>
                </a:lnTo>
                <a:lnTo>
                  <a:pt x="50647" y="13246"/>
                </a:lnTo>
                <a:lnTo>
                  <a:pt x="50423" y="3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66357" y="7346981"/>
            <a:ext cx="64769" cy="64135"/>
          </a:xfrm>
          <a:custGeom>
            <a:avLst/>
            <a:gdLst/>
            <a:ahLst/>
            <a:cxnLst/>
            <a:rect l="l" t="t" r="r" b="b"/>
            <a:pathLst>
              <a:path w="64770" h="64134">
                <a:moveTo>
                  <a:pt x="36449" y="0"/>
                </a:moveTo>
                <a:lnTo>
                  <a:pt x="32778" y="0"/>
                </a:lnTo>
                <a:lnTo>
                  <a:pt x="25544" y="633"/>
                </a:lnTo>
                <a:lnTo>
                  <a:pt x="0" y="23647"/>
                </a:lnTo>
                <a:lnTo>
                  <a:pt x="98" y="33324"/>
                </a:lnTo>
                <a:lnTo>
                  <a:pt x="24638" y="63525"/>
                </a:lnTo>
                <a:lnTo>
                  <a:pt x="38925" y="63525"/>
                </a:lnTo>
                <a:lnTo>
                  <a:pt x="44145" y="62623"/>
                </a:lnTo>
                <a:lnTo>
                  <a:pt x="52888" y="59728"/>
                </a:lnTo>
                <a:lnTo>
                  <a:pt x="28333" y="59728"/>
                </a:lnTo>
                <a:lnTo>
                  <a:pt x="22656" y="57353"/>
                </a:lnTo>
                <a:lnTo>
                  <a:pt x="13487" y="47790"/>
                </a:lnTo>
                <a:lnTo>
                  <a:pt x="11188" y="41122"/>
                </a:lnTo>
                <a:lnTo>
                  <a:pt x="11188" y="22301"/>
                </a:lnTo>
                <a:lnTo>
                  <a:pt x="13487" y="14909"/>
                </a:lnTo>
                <a:lnTo>
                  <a:pt x="22707" y="5892"/>
                </a:lnTo>
                <a:lnTo>
                  <a:pt x="28067" y="3657"/>
                </a:lnTo>
                <a:lnTo>
                  <a:pt x="56270" y="3657"/>
                </a:lnTo>
                <a:lnTo>
                  <a:pt x="56244" y="2971"/>
                </a:lnTo>
                <a:lnTo>
                  <a:pt x="49174" y="2971"/>
                </a:lnTo>
                <a:lnTo>
                  <a:pt x="47142" y="2489"/>
                </a:lnTo>
                <a:lnTo>
                  <a:pt x="40055" y="482"/>
                </a:lnTo>
                <a:lnTo>
                  <a:pt x="36449" y="0"/>
                </a:lnTo>
                <a:close/>
              </a:path>
              <a:path w="64770" h="64134">
                <a:moveTo>
                  <a:pt x="64350" y="29502"/>
                </a:moveTo>
                <a:lnTo>
                  <a:pt x="40220" y="29502"/>
                </a:lnTo>
                <a:lnTo>
                  <a:pt x="40220" y="31216"/>
                </a:lnTo>
                <a:lnTo>
                  <a:pt x="43700" y="31445"/>
                </a:lnTo>
                <a:lnTo>
                  <a:pt x="45961" y="31978"/>
                </a:lnTo>
                <a:lnTo>
                  <a:pt x="48031" y="33731"/>
                </a:lnTo>
                <a:lnTo>
                  <a:pt x="48552" y="35941"/>
                </a:lnTo>
                <a:lnTo>
                  <a:pt x="48552" y="55283"/>
                </a:lnTo>
                <a:lnTo>
                  <a:pt x="28333" y="59728"/>
                </a:lnTo>
                <a:lnTo>
                  <a:pt x="52888" y="59728"/>
                </a:lnTo>
                <a:lnTo>
                  <a:pt x="55029" y="59029"/>
                </a:lnTo>
                <a:lnTo>
                  <a:pt x="57746" y="57569"/>
                </a:lnTo>
                <a:lnTo>
                  <a:pt x="57746" y="35293"/>
                </a:lnTo>
                <a:lnTo>
                  <a:pt x="58407" y="33324"/>
                </a:lnTo>
                <a:lnTo>
                  <a:pt x="60464" y="31775"/>
                </a:lnTo>
                <a:lnTo>
                  <a:pt x="62026" y="31381"/>
                </a:lnTo>
                <a:lnTo>
                  <a:pt x="64350" y="31216"/>
                </a:lnTo>
                <a:lnTo>
                  <a:pt x="64350" y="29502"/>
                </a:lnTo>
                <a:close/>
              </a:path>
              <a:path w="64770" h="64134">
                <a:moveTo>
                  <a:pt x="56270" y="3657"/>
                </a:moveTo>
                <a:lnTo>
                  <a:pt x="40106" y="3657"/>
                </a:lnTo>
                <a:lnTo>
                  <a:pt x="44957" y="5588"/>
                </a:lnTo>
                <a:lnTo>
                  <a:pt x="48691" y="9436"/>
                </a:lnTo>
                <a:lnTo>
                  <a:pt x="50749" y="11620"/>
                </a:lnTo>
                <a:lnTo>
                  <a:pt x="52755" y="14960"/>
                </a:lnTo>
                <a:lnTo>
                  <a:pt x="54698" y="19443"/>
                </a:lnTo>
                <a:lnTo>
                  <a:pt x="56857" y="19443"/>
                </a:lnTo>
                <a:lnTo>
                  <a:pt x="56270" y="3657"/>
                </a:lnTo>
                <a:close/>
              </a:path>
              <a:path w="64770" h="64134">
                <a:moveTo>
                  <a:pt x="56134" y="0"/>
                </a:moveTo>
                <a:lnTo>
                  <a:pt x="54051" y="0"/>
                </a:lnTo>
                <a:lnTo>
                  <a:pt x="53670" y="965"/>
                </a:lnTo>
                <a:lnTo>
                  <a:pt x="53162" y="1689"/>
                </a:lnTo>
                <a:lnTo>
                  <a:pt x="52019" y="2717"/>
                </a:lnTo>
                <a:lnTo>
                  <a:pt x="51053" y="2971"/>
                </a:lnTo>
                <a:lnTo>
                  <a:pt x="56244" y="2971"/>
                </a:lnTo>
                <a:lnTo>
                  <a:pt x="56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55364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31" y="60426"/>
                </a:moveTo>
                <a:lnTo>
                  <a:pt x="8369" y="60426"/>
                </a:lnTo>
                <a:lnTo>
                  <a:pt x="10185" y="60972"/>
                </a:lnTo>
                <a:lnTo>
                  <a:pt x="16560" y="63118"/>
                </a:lnTo>
                <a:lnTo>
                  <a:pt x="19621" y="63665"/>
                </a:lnTo>
                <a:lnTo>
                  <a:pt x="28384" y="63665"/>
                </a:lnTo>
                <a:lnTo>
                  <a:pt x="33172" y="62039"/>
                </a:lnTo>
                <a:lnTo>
                  <a:pt x="35031" y="60426"/>
                </a:lnTo>
                <a:close/>
              </a:path>
              <a:path w="42545" h="64134">
                <a:moveTo>
                  <a:pt x="2171" y="43853"/>
                </a:moveTo>
                <a:lnTo>
                  <a:pt x="0" y="43853"/>
                </a:lnTo>
                <a:lnTo>
                  <a:pt x="2832" y="63525"/>
                </a:lnTo>
                <a:lnTo>
                  <a:pt x="4902" y="63525"/>
                </a:lnTo>
                <a:lnTo>
                  <a:pt x="5016" y="62763"/>
                </a:lnTo>
                <a:lnTo>
                  <a:pt x="5290" y="62039"/>
                </a:lnTo>
                <a:lnTo>
                  <a:pt x="5626" y="61404"/>
                </a:lnTo>
                <a:lnTo>
                  <a:pt x="6032" y="60756"/>
                </a:lnTo>
                <a:lnTo>
                  <a:pt x="6781" y="60426"/>
                </a:lnTo>
                <a:lnTo>
                  <a:pt x="35031" y="60426"/>
                </a:lnTo>
                <a:lnTo>
                  <a:pt x="35265" y="60223"/>
                </a:lnTo>
                <a:lnTo>
                  <a:pt x="16255" y="60223"/>
                </a:lnTo>
                <a:lnTo>
                  <a:pt x="11582" y="58077"/>
                </a:lnTo>
                <a:lnTo>
                  <a:pt x="7823" y="53771"/>
                </a:lnTo>
                <a:lnTo>
                  <a:pt x="5651" y="51320"/>
                </a:lnTo>
                <a:lnTo>
                  <a:pt x="3771" y="48018"/>
                </a:lnTo>
                <a:lnTo>
                  <a:pt x="2171" y="43853"/>
                </a:lnTo>
                <a:close/>
              </a:path>
              <a:path w="42545" h="64134">
                <a:moveTo>
                  <a:pt x="22085" y="0"/>
                </a:moveTo>
                <a:lnTo>
                  <a:pt x="14693" y="0"/>
                </a:lnTo>
                <a:lnTo>
                  <a:pt x="10477" y="1549"/>
                </a:lnTo>
                <a:lnTo>
                  <a:pt x="4127" y="7746"/>
                </a:lnTo>
                <a:lnTo>
                  <a:pt x="2539" y="11633"/>
                </a:lnTo>
                <a:lnTo>
                  <a:pt x="2610" y="19977"/>
                </a:lnTo>
                <a:lnTo>
                  <a:pt x="25133" y="38226"/>
                </a:lnTo>
                <a:lnTo>
                  <a:pt x="28193" y="40373"/>
                </a:lnTo>
                <a:lnTo>
                  <a:pt x="29641" y="41782"/>
                </a:lnTo>
                <a:lnTo>
                  <a:pt x="31876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76" y="55587"/>
                </a:lnTo>
                <a:lnTo>
                  <a:pt x="27444" y="59296"/>
                </a:lnTo>
                <a:lnTo>
                  <a:pt x="24866" y="60223"/>
                </a:lnTo>
                <a:lnTo>
                  <a:pt x="35265" y="60223"/>
                </a:lnTo>
                <a:lnTo>
                  <a:pt x="40665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54" y="21780"/>
                </a:lnTo>
                <a:lnTo>
                  <a:pt x="14643" y="19977"/>
                </a:lnTo>
                <a:lnTo>
                  <a:pt x="11709" y="16586"/>
                </a:lnTo>
                <a:lnTo>
                  <a:pt x="10960" y="14554"/>
                </a:lnTo>
                <a:lnTo>
                  <a:pt x="10960" y="9524"/>
                </a:lnTo>
                <a:lnTo>
                  <a:pt x="11912" y="7480"/>
                </a:lnTo>
                <a:lnTo>
                  <a:pt x="15760" y="4483"/>
                </a:lnTo>
                <a:lnTo>
                  <a:pt x="18033" y="3733"/>
                </a:lnTo>
                <a:lnTo>
                  <a:pt x="38734" y="3733"/>
                </a:lnTo>
                <a:lnTo>
                  <a:pt x="38670" y="3124"/>
                </a:lnTo>
                <a:lnTo>
                  <a:pt x="32486" y="3124"/>
                </a:lnTo>
                <a:lnTo>
                  <a:pt x="30746" y="2590"/>
                </a:lnTo>
                <a:lnTo>
                  <a:pt x="24688" y="520"/>
                </a:lnTo>
                <a:lnTo>
                  <a:pt x="22085" y="0"/>
                </a:lnTo>
                <a:close/>
              </a:path>
              <a:path w="42545" h="64134">
                <a:moveTo>
                  <a:pt x="38734" y="3733"/>
                </a:moveTo>
                <a:lnTo>
                  <a:pt x="23939" y="3733"/>
                </a:lnTo>
                <a:lnTo>
                  <a:pt x="27304" y="4927"/>
                </a:lnTo>
                <a:lnTo>
                  <a:pt x="34124" y="9613"/>
                </a:lnTo>
                <a:lnTo>
                  <a:pt x="36601" y="13741"/>
                </a:lnTo>
                <a:lnTo>
                  <a:pt x="38163" y="19672"/>
                </a:lnTo>
                <a:lnTo>
                  <a:pt x="40411" y="19672"/>
                </a:lnTo>
                <a:lnTo>
                  <a:pt x="38734" y="3733"/>
                </a:lnTo>
                <a:close/>
              </a:path>
              <a:path w="42545" h="64134">
                <a:moveTo>
                  <a:pt x="38341" y="0"/>
                </a:moveTo>
                <a:lnTo>
                  <a:pt x="36385" y="0"/>
                </a:lnTo>
                <a:lnTo>
                  <a:pt x="36144" y="1003"/>
                </a:lnTo>
                <a:lnTo>
                  <a:pt x="35801" y="1765"/>
                </a:lnTo>
                <a:lnTo>
                  <a:pt x="34899" y="2819"/>
                </a:lnTo>
                <a:lnTo>
                  <a:pt x="34086" y="3124"/>
                </a:lnTo>
                <a:lnTo>
                  <a:pt x="38670" y="3124"/>
                </a:lnTo>
                <a:lnTo>
                  <a:pt x="383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24361" y="7348076"/>
            <a:ext cx="54610" cy="61594"/>
          </a:xfrm>
          <a:custGeom>
            <a:avLst/>
            <a:gdLst/>
            <a:ahLst/>
            <a:cxnLst/>
            <a:rect l="l" t="t" r="r" b="b"/>
            <a:pathLst>
              <a:path w="54609" h="61595">
                <a:moveTo>
                  <a:pt x="31991" y="3822"/>
                </a:moveTo>
                <a:lnTo>
                  <a:pt x="22542" y="3822"/>
                </a:lnTo>
                <a:lnTo>
                  <a:pt x="22418" y="54686"/>
                </a:lnTo>
                <a:lnTo>
                  <a:pt x="22072" y="56527"/>
                </a:lnTo>
                <a:lnTo>
                  <a:pt x="20078" y="58508"/>
                </a:lnTo>
                <a:lnTo>
                  <a:pt x="17576" y="59156"/>
                </a:lnTo>
                <a:lnTo>
                  <a:pt x="13601" y="59448"/>
                </a:lnTo>
                <a:lnTo>
                  <a:pt x="13601" y="61125"/>
                </a:lnTo>
                <a:lnTo>
                  <a:pt x="41198" y="61125"/>
                </a:lnTo>
                <a:lnTo>
                  <a:pt x="41198" y="59448"/>
                </a:lnTo>
                <a:lnTo>
                  <a:pt x="37325" y="59194"/>
                </a:lnTo>
                <a:lnTo>
                  <a:pt x="34836" y="58623"/>
                </a:lnTo>
                <a:lnTo>
                  <a:pt x="33693" y="57785"/>
                </a:lnTo>
                <a:lnTo>
                  <a:pt x="32550" y="56908"/>
                </a:lnTo>
                <a:lnTo>
                  <a:pt x="31991" y="54686"/>
                </a:lnTo>
                <a:lnTo>
                  <a:pt x="31991" y="3822"/>
                </a:lnTo>
                <a:close/>
              </a:path>
              <a:path w="54609" h="61595">
                <a:moveTo>
                  <a:pt x="54038" y="0"/>
                </a:moveTo>
                <a:lnTo>
                  <a:pt x="533" y="0"/>
                </a:lnTo>
                <a:lnTo>
                  <a:pt x="0" y="15684"/>
                </a:lnTo>
                <a:lnTo>
                  <a:pt x="2285" y="15684"/>
                </a:lnTo>
                <a:lnTo>
                  <a:pt x="3263" y="10731"/>
                </a:lnTo>
                <a:lnTo>
                  <a:pt x="4673" y="7518"/>
                </a:lnTo>
                <a:lnTo>
                  <a:pt x="8458" y="4572"/>
                </a:lnTo>
                <a:lnTo>
                  <a:pt x="12052" y="3822"/>
                </a:lnTo>
                <a:lnTo>
                  <a:pt x="54165" y="3822"/>
                </a:lnTo>
                <a:lnTo>
                  <a:pt x="54038" y="0"/>
                </a:lnTo>
                <a:close/>
              </a:path>
              <a:path w="54609" h="61595">
                <a:moveTo>
                  <a:pt x="54165" y="3822"/>
                </a:moveTo>
                <a:lnTo>
                  <a:pt x="42748" y="3822"/>
                </a:lnTo>
                <a:lnTo>
                  <a:pt x="46329" y="4572"/>
                </a:lnTo>
                <a:lnTo>
                  <a:pt x="48031" y="6083"/>
                </a:lnTo>
                <a:lnTo>
                  <a:pt x="49758" y="7556"/>
                </a:lnTo>
                <a:lnTo>
                  <a:pt x="51168" y="10769"/>
                </a:lnTo>
                <a:lnTo>
                  <a:pt x="52285" y="15684"/>
                </a:lnTo>
                <a:lnTo>
                  <a:pt x="54559" y="15684"/>
                </a:lnTo>
                <a:lnTo>
                  <a:pt x="54165" y="3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93659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50" y="0"/>
                </a:moveTo>
                <a:lnTo>
                  <a:pt x="31496" y="0"/>
                </a:lnTo>
                <a:lnTo>
                  <a:pt x="11760" y="45339"/>
                </a:lnTo>
                <a:lnTo>
                  <a:pt x="8788" y="52120"/>
                </a:lnTo>
                <a:lnTo>
                  <a:pt x="6705" y="56311"/>
                </a:lnTo>
                <a:lnTo>
                  <a:pt x="4254" y="59372"/>
                </a:lnTo>
                <a:lnTo>
                  <a:pt x="2425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83" y="62217"/>
                </a:lnTo>
                <a:lnTo>
                  <a:pt x="18783" y="60540"/>
                </a:lnTo>
                <a:lnTo>
                  <a:pt x="16548" y="60363"/>
                </a:lnTo>
                <a:lnTo>
                  <a:pt x="15049" y="60096"/>
                </a:lnTo>
                <a:lnTo>
                  <a:pt x="12941" y="59118"/>
                </a:lnTo>
                <a:lnTo>
                  <a:pt x="12293" y="58039"/>
                </a:lnTo>
                <a:lnTo>
                  <a:pt x="12293" y="55714"/>
                </a:lnTo>
                <a:lnTo>
                  <a:pt x="12534" y="54648"/>
                </a:lnTo>
                <a:lnTo>
                  <a:pt x="12992" y="53314"/>
                </a:lnTo>
                <a:lnTo>
                  <a:pt x="14973" y="48272"/>
                </a:lnTo>
                <a:lnTo>
                  <a:pt x="17437" y="42227"/>
                </a:lnTo>
                <a:lnTo>
                  <a:pt x="52366" y="42227"/>
                </a:lnTo>
                <a:lnTo>
                  <a:pt x="50679" y="38481"/>
                </a:lnTo>
                <a:lnTo>
                  <a:pt x="19100" y="38481"/>
                </a:lnTo>
                <a:lnTo>
                  <a:pt x="29933" y="13017"/>
                </a:lnTo>
                <a:lnTo>
                  <a:pt x="39212" y="13017"/>
                </a:lnTo>
                <a:lnTo>
                  <a:pt x="33350" y="0"/>
                </a:lnTo>
                <a:close/>
              </a:path>
              <a:path w="66040" h="62229">
                <a:moveTo>
                  <a:pt x="52366" y="42227"/>
                </a:moveTo>
                <a:lnTo>
                  <a:pt x="42240" y="42227"/>
                </a:lnTo>
                <a:lnTo>
                  <a:pt x="46710" y="52374"/>
                </a:lnTo>
                <a:lnTo>
                  <a:pt x="47155" y="53581"/>
                </a:lnTo>
                <a:lnTo>
                  <a:pt x="47735" y="55714"/>
                </a:lnTo>
                <a:lnTo>
                  <a:pt x="47855" y="56311"/>
                </a:lnTo>
                <a:lnTo>
                  <a:pt x="47917" y="58470"/>
                </a:lnTo>
                <a:lnTo>
                  <a:pt x="47510" y="59321"/>
                </a:lnTo>
                <a:lnTo>
                  <a:pt x="46710" y="59690"/>
                </a:lnTo>
                <a:lnTo>
                  <a:pt x="45910" y="60020"/>
                </a:lnTo>
                <a:lnTo>
                  <a:pt x="44145" y="60312"/>
                </a:lnTo>
                <a:lnTo>
                  <a:pt x="41338" y="60540"/>
                </a:lnTo>
                <a:lnTo>
                  <a:pt x="41338" y="62217"/>
                </a:lnTo>
                <a:lnTo>
                  <a:pt x="65443" y="62217"/>
                </a:lnTo>
                <a:lnTo>
                  <a:pt x="65443" y="60540"/>
                </a:lnTo>
                <a:lnTo>
                  <a:pt x="63233" y="60248"/>
                </a:lnTo>
                <a:lnTo>
                  <a:pt x="61645" y="59690"/>
                </a:lnTo>
                <a:lnTo>
                  <a:pt x="60693" y="58877"/>
                </a:lnTo>
                <a:lnTo>
                  <a:pt x="59766" y="58026"/>
                </a:lnTo>
                <a:lnTo>
                  <a:pt x="58508" y="55867"/>
                </a:lnTo>
                <a:lnTo>
                  <a:pt x="52366" y="42227"/>
                </a:lnTo>
                <a:close/>
              </a:path>
              <a:path w="66040" h="62229">
                <a:moveTo>
                  <a:pt x="39212" y="13017"/>
                </a:moveTo>
                <a:lnTo>
                  <a:pt x="29933" y="13017"/>
                </a:lnTo>
                <a:lnTo>
                  <a:pt x="40894" y="38481"/>
                </a:lnTo>
                <a:lnTo>
                  <a:pt x="50679" y="38481"/>
                </a:lnTo>
                <a:lnTo>
                  <a:pt x="39212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81016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37" y="0"/>
                </a:moveTo>
                <a:lnTo>
                  <a:pt x="31496" y="0"/>
                </a:lnTo>
                <a:lnTo>
                  <a:pt x="11760" y="45339"/>
                </a:lnTo>
                <a:lnTo>
                  <a:pt x="8788" y="52120"/>
                </a:lnTo>
                <a:lnTo>
                  <a:pt x="6680" y="56311"/>
                </a:lnTo>
                <a:lnTo>
                  <a:pt x="5287" y="58039"/>
                </a:lnTo>
                <a:lnTo>
                  <a:pt x="4254" y="59372"/>
                </a:lnTo>
                <a:lnTo>
                  <a:pt x="2438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57" y="62217"/>
                </a:lnTo>
                <a:lnTo>
                  <a:pt x="18757" y="60540"/>
                </a:lnTo>
                <a:lnTo>
                  <a:pt x="16548" y="60363"/>
                </a:lnTo>
                <a:lnTo>
                  <a:pt x="15036" y="60096"/>
                </a:lnTo>
                <a:lnTo>
                  <a:pt x="12941" y="59118"/>
                </a:lnTo>
                <a:lnTo>
                  <a:pt x="12306" y="58039"/>
                </a:lnTo>
                <a:lnTo>
                  <a:pt x="12306" y="55714"/>
                </a:lnTo>
                <a:lnTo>
                  <a:pt x="12522" y="54648"/>
                </a:lnTo>
                <a:lnTo>
                  <a:pt x="13474" y="51968"/>
                </a:lnTo>
                <a:lnTo>
                  <a:pt x="14960" y="48272"/>
                </a:lnTo>
                <a:lnTo>
                  <a:pt x="17437" y="42227"/>
                </a:lnTo>
                <a:lnTo>
                  <a:pt x="52352" y="42227"/>
                </a:lnTo>
                <a:lnTo>
                  <a:pt x="50665" y="38481"/>
                </a:lnTo>
                <a:lnTo>
                  <a:pt x="19088" y="38481"/>
                </a:lnTo>
                <a:lnTo>
                  <a:pt x="29908" y="13017"/>
                </a:lnTo>
                <a:lnTo>
                  <a:pt x="39199" y="13017"/>
                </a:lnTo>
                <a:lnTo>
                  <a:pt x="33337" y="0"/>
                </a:lnTo>
                <a:close/>
              </a:path>
              <a:path w="66040" h="62229">
                <a:moveTo>
                  <a:pt x="52352" y="42227"/>
                </a:moveTo>
                <a:lnTo>
                  <a:pt x="42214" y="42227"/>
                </a:lnTo>
                <a:lnTo>
                  <a:pt x="46697" y="52374"/>
                </a:lnTo>
                <a:lnTo>
                  <a:pt x="47155" y="53581"/>
                </a:lnTo>
                <a:lnTo>
                  <a:pt x="47777" y="55867"/>
                </a:lnTo>
                <a:lnTo>
                  <a:pt x="47904" y="58470"/>
                </a:lnTo>
                <a:lnTo>
                  <a:pt x="47498" y="59321"/>
                </a:lnTo>
                <a:lnTo>
                  <a:pt x="46697" y="59690"/>
                </a:lnTo>
                <a:lnTo>
                  <a:pt x="45910" y="60020"/>
                </a:lnTo>
                <a:lnTo>
                  <a:pt x="44107" y="60312"/>
                </a:lnTo>
                <a:lnTo>
                  <a:pt x="41351" y="60540"/>
                </a:lnTo>
                <a:lnTo>
                  <a:pt x="41351" y="62217"/>
                </a:lnTo>
                <a:lnTo>
                  <a:pt x="65455" y="62217"/>
                </a:lnTo>
                <a:lnTo>
                  <a:pt x="65455" y="60540"/>
                </a:lnTo>
                <a:lnTo>
                  <a:pt x="63220" y="60248"/>
                </a:lnTo>
                <a:lnTo>
                  <a:pt x="61633" y="59690"/>
                </a:lnTo>
                <a:lnTo>
                  <a:pt x="60667" y="58877"/>
                </a:lnTo>
                <a:lnTo>
                  <a:pt x="59767" y="58039"/>
                </a:lnTo>
                <a:lnTo>
                  <a:pt x="58508" y="55867"/>
                </a:lnTo>
                <a:lnTo>
                  <a:pt x="52352" y="42227"/>
                </a:lnTo>
                <a:close/>
              </a:path>
              <a:path w="66040" h="62229">
                <a:moveTo>
                  <a:pt x="39199" y="13017"/>
                </a:moveTo>
                <a:lnTo>
                  <a:pt x="29908" y="13017"/>
                </a:lnTo>
                <a:lnTo>
                  <a:pt x="40894" y="38481"/>
                </a:lnTo>
                <a:lnTo>
                  <a:pt x="50665" y="38481"/>
                </a:lnTo>
                <a:lnTo>
                  <a:pt x="39199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068483" y="7348072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34137" y="0"/>
                </a:moveTo>
                <a:lnTo>
                  <a:pt x="0" y="0"/>
                </a:lnTo>
                <a:lnTo>
                  <a:pt x="0" y="1701"/>
                </a:lnTo>
                <a:lnTo>
                  <a:pt x="3530" y="1930"/>
                </a:lnTo>
                <a:lnTo>
                  <a:pt x="5791" y="2539"/>
                </a:lnTo>
                <a:lnTo>
                  <a:pt x="7823" y="4470"/>
                </a:lnTo>
                <a:lnTo>
                  <a:pt x="8343" y="6642"/>
                </a:lnTo>
                <a:lnTo>
                  <a:pt x="8343" y="54622"/>
                </a:lnTo>
                <a:lnTo>
                  <a:pt x="0" y="59461"/>
                </a:lnTo>
                <a:lnTo>
                  <a:pt x="0" y="61125"/>
                </a:lnTo>
                <a:lnTo>
                  <a:pt x="33388" y="61125"/>
                </a:lnTo>
                <a:lnTo>
                  <a:pt x="39344" y="60248"/>
                </a:lnTo>
                <a:lnTo>
                  <a:pt x="44256" y="58483"/>
                </a:lnTo>
                <a:lnTo>
                  <a:pt x="46510" y="57696"/>
                </a:lnTo>
                <a:lnTo>
                  <a:pt x="21412" y="57696"/>
                </a:lnTo>
                <a:lnTo>
                  <a:pt x="19837" y="57454"/>
                </a:lnTo>
                <a:lnTo>
                  <a:pt x="19062" y="56972"/>
                </a:lnTo>
                <a:lnTo>
                  <a:pt x="18326" y="56476"/>
                </a:lnTo>
                <a:lnTo>
                  <a:pt x="17970" y="55498"/>
                </a:lnTo>
                <a:lnTo>
                  <a:pt x="17993" y="5422"/>
                </a:lnTo>
                <a:lnTo>
                  <a:pt x="18326" y="4495"/>
                </a:lnTo>
                <a:lnTo>
                  <a:pt x="19837" y="3606"/>
                </a:lnTo>
                <a:lnTo>
                  <a:pt x="21297" y="3365"/>
                </a:lnTo>
                <a:lnTo>
                  <a:pt x="45695" y="3365"/>
                </a:lnTo>
                <a:lnTo>
                  <a:pt x="41414" y="1371"/>
                </a:lnTo>
                <a:lnTo>
                  <a:pt x="34137" y="0"/>
                </a:lnTo>
                <a:close/>
              </a:path>
              <a:path w="63500" h="61595">
                <a:moveTo>
                  <a:pt x="45695" y="3365"/>
                </a:moveTo>
                <a:lnTo>
                  <a:pt x="31953" y="3365"/>
                </a:lnTo>
                <a:lnTo>
                  <a:pt x="38823" y="5422"/>
                </a:lnTo>
                <a:lnTo>
                  <a:pt x="50038" y="14274"/>
                </a:lnTo>
                <a:lnTo>
                  <a:pt x="53060" y="21412"/>
                </a:lnTo>
                <a:lnTo>
                  <a:pt x="53060" y="41516"/>
                </a:lnTo>
                <a:lnTo>
                  <a:pt x="49402" y="49009"/>
                </a:lnTo>
                <a:lnTo>
                  <a:pt x="37274" y="56273"/>
                </a:lnTo>
                <a:lnTo>
                  <a:pt x="31178" y="57696"/>
                </a:lnTo>
                <a:lnTo>
                  <a:pt x="46510" y="57696"/>
                </a:lnTo>
                <a:lnTo>
                  <a:pt x="60553" y="43891"/>
                </a:lnTo>
                <a:lnTo>
                  <a:pt x="62496" y="39750"/>
                </a:lnTo>
                <a:lnTo>
                  <a:pt x="63461" y="35369"/>
                </a:lnTo>
                <a:lnTo>
                  <a:pt x="63461" y="30772"/>
                </a:lnTo>
                <a:lnTo>
                  <a:pt x="62454" y="21913"/>
                </a:lnTo>
                <a:lnTo>
                  <a:pt x="59434" y="14522"/>
                </a:lnTo>
                <a:lnTo>
                  <a:pt x="54401" y="8597"/>
                </a:lnTo>
                <a:lnTo>
                  <a:pt x="47358" y="4140"/>
                </a:lnTo>
                <a:lnTo>
                  <a:pt x="45695" y="3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200725" y="7346756"/>
            <a:ext cx="67310" cy="64135"/>
          </a:xfrm>
          <a:custGeom>
            <a:avLst/>
            <a:gdLst/>
            <a:ahLst/>
            <a:cxnLst/>
            <a:rect l="l" t="t" r="r" b="b"/>
            <a:pathLst>
              <a:path w="67309" h="64134">
                <a:moveTo>
                  <a:pt x="49859" y="55295"/>
                </a:moveTo>
                <a:lnTo>
                  <a:pt x="36868" y="55295"/>
                </a:lnTo>
                <a:lnTo>
                  <a:pt x="39789" y="58064"/>
                </a:lnTo>
                <a:lnTo>
                  <a:pt x="42125" y="59956"/>
                </a:lnTo>
                <a:lnTo>
                  <a:pt x="43903" y="61036"/>
                </a:lnTo>
                <a:lnTo>
                  <a:pt x="46812" y="62890"/>
                </a:lnTo>
                <a:lnTo>
                  <a:pt x="49784" y="63792"/>
                </a:lnTo>
                <a:lnTo>
                  <a:pt x="53975" y="63792"/>
                </a:lnTo>
                <a:lnTo>
                  <a:pt x="55219" y="63614"/>
                </a:lnTo>
                <a:lnTo>
                  <a:pt x="56476" y="63246"/>
                </a:lnTo>
                <a:lnTo>
                  <a:pt x="58610" y="62699"/>
                </a:lnTo>
                <a:lnTo>
                  <a:pt x="60477" y="61696"/>
                </a:lnTo>
                <a:lnTo>
                  <a:pt x="63106" y="59448"/>
                </a:lnTo>
                <a:lnTo>
                  <a:pt x="64160" y="58254"/>
                </a:lnTo>
                <a:lnTo>
                  <a:pt x="64957" y="57137"/>
                </a:lnTo>
                <a:lnTo>
                  <a:pt x="53746" y="57137"/>
                </a:lnTo>
                <a:lnTo>
                  <a:pt x="50330" y="55689"/>
                </a:lnTo>
                <a:lnTo>
                  <a:pt x="49859" y="55295"/>
                </a:lnTo>
                <a:close/>
              </a:path>
              <a:path w="67309" h="64134">
                <a:moveTo>
                  <a:pt x="33489" y="0"/>
                </a:moveTo>
                <a:lnTo>
                  <a:pt x="25526" y="0"/>
                </a:lnTo>
                <a:lnTo>
                  <a:pt x="22098" y="1435"/>
                </a:lnTo>
                <a:lnTo>
                  <a:pt x="16675" y="7150"/>
                </a:lnTo>
                <a:lnTo>
                  <a:pt x="15328" y="10731"/>
                </a:lnTo>
                <a:lnTo>
                  <a:pt x="15437" y="17284"/>
                </a:lnTo>
                <a:lnTo>
                  <a:pt x="18643" y="27609"/>
                </a:lnTo>
                <a:lnTo>
                  <a:pt x="15049" y="29641"/>
                </a:lnTo>
                <a:lnTo>
                  <a:pt x="10287" y="32258"/>
                </a:lnTo>
                <a:lnTo>
                  <a:pt x="6569" y="35204"/>
                </a:lnTo>
                <a:lnTo>
                  <a:pt x="1308" y="41516"/>
                </a:lnTo>
                <a:lnTo>
                  <a:pt x="0" y="45173"/>
                </a:lnTo>
                <a:lnTo>
                  <a:pt x="80" y="54013"/>
                </a:lnTo>
                <a:lnTo>
                  <a:pt x="1485" y="57340"/>
                </a:lnTo>
                <a:lnTo>
                  <a:pt x="4450" y="59956"/>
                </a:lnTo>
                <a:lnTo>
                  <a:pt x="7366" y="62484"/>
                </a:lnTo>
                <a:lnTo>
                  <a:pt x="11303" y="63754"/>
                </a:lnTo>
                <a:lnTo>
                  <a:pt x="20675" y="63754"/>
                </a:lnTo>
                <a:lnTo>
                  <a:pt x="24765" y="62852"/>
                </a:lnTo>
                <a:lnTo>
                  <a:pt x="28460" y="61036"/>
                </a:lnTo>
                <a:lnTo>
                  <a:pt x="31280" y="59728"/>
                </a:lnTo>
                <a:lnTo>
                  <a:pt x="32572" y="58839"/>
                </a:lnTo>
                <a:lnTo>
                  <a:pt x="17525" y="58839"/>
                </a:lnTo>
                <a:lnTo>
                  <a:pt x="14579" y="57594"/>
                </a:lnTo>
                <a:lnTo>
                  <a:pt x="10033" y="52578"/>
                </a:lnTo>
                <a:lnTo>
                  <a:pt x="8902" y="49568"/>
                </a:lnTo>
                <a:lnTo>
                  <a:pt x="8902" y="42418"/>
                </a:lnTo>
                <a:lnTo>
                  <a:pt x="20078" y="30822"/>
                </a:lnTo>
                <a:lnTo>
                  <a:pt x="30146" y="30822"/>
                </a:lnTo>
                <a:lnTo>
                  <a:pt x="27990" y="26987"/>
                </a:lnTo>
                <a:lnTo>
                  <a:pt x="31559" y="25438"/>
                </a:lnTo>
                <a:lnTo>
                  <a:pt x="33787" y="24104"/>
                </a:lnTo>
                <a:lnTo>
                  <a:pt x="26555" y="24104"/>
                </a:lnTo>
                <a:lnTo>
                  <a:pt x="25415" y="21729"/>
                </a:lnTo>
                <a:lnTo>
                  <a:pt x="24524" y="19456"/>
                </a:lnTo>
                <a:lnTo>
                  <a:pt x="23139" y="15062"/>
                </a:lnTo>
                <a:lnTo>
                  <a:pt x="22821" y="13004"/>
                </a:lnTo>
                <a:lnTo>
                  <a:pt x="22859" y="8547"/>
                </a:lnTo>
                <a:lnTo>
                  <a:pt x="23456" y="6718"/>
                </a:lnTo>
                <a:lnTo>
                  <a:pt x="24714" y="5232"/>
                </a:lnTo>
                <a:lnTo>
                  <a:pt x="25984" y="3771"/>
                </a:lnTo>
                <a:lnTo>
                  <a:pt x="27825" y="3022"/>
                </a:lnTo>
                <a:lnTo>
                  <a:pt x="39052" y="3022"/>
                </a:lnTo>
                <a:lnTo>
                  <a:pt x="36614" y="1028"/>
                </a:lnTo>
                <a:lnTo>
                  <a:pt x="33489" y="0"/>
                </a:lnTo>
                <a:close/>
              </a:path>
              <a:path w="67309" h="64134">
                <a:moveTo>
                  <a:pt x="30146" y="30822"/>
                </a:moveTo>
                <a:lnTo>
                  <a:pt x="20078" y="30822"/>
                </a:lnTo>
                <a:lnTo>
                  <a:pt x="23533" y="36944"/>
                </a:lnTo>
                <a:lnTo>
                  <a:pt x="26060" y="41249"/>
                </a:lnTo>
                <a:lnTo>
                  <a:pt x="29286" y="46177"/>
                </a:lnTo>
                <a:lnTo>
                  <a:pt x="31559" y="49225"/>
                </a:lnTo>
                <a:lnTo>
                  <a:pt x="34467" y="52819"/>
                </a:lnTo>
                <a:lnTo>
                  <a:pt x="32219" y="54914"/>
                </a:lnTo>
                <a:lnTo>
                  <a:pt x="29857" y="56426"/>
                </a:lnTo>
                <a:lnTo>
                  <a:pt x="27393" y="57404"/>
                </a:lnTo>
                <a:lnTo>
                  <a:pt x="24917" y="58343"/>
                </a:lnTo>
                <a:lnTo>
                  <a:pt x="22821" y="58839"/>
                </a:lnTo>
                <a:lnTo>
                  <a:pt x="32572" y="58839"/>
                </a:lnTo>
                <a:lnTo>
                  <a:pt x="34086" y="57797"/>
                </a:lnTo>
                <a:lnTo>
                  <a:pt x="36868" y="55295"/>
                </a:lnTo>
                <a:lnTo>
                  <a:pt x="49859" y="55295"/>
                </a:lnTo>
                <a:lnTo>
                  <a:pt x="46901" y="52819"/>
                </a:lnTo>
                <a:lnTo>
                  <a:pt x="45326" y="51384"/>
                </a:lnTo>
                <a:lnTo>
                  <a:pt x="43916" y="49949"/>
                </a:lnTo>
                <a:lnTo>
                  <a:pt x="42697" y="48564"/>
                </a:lnTo>
                <a:lnTo>
                  <a:pt x="44762" y="45986"/>
                </a:lnTo>
                <a:lnTo>
                  <a:pt x="40487" y="45986"/>
                </a:lnTo>
                <a:lnTo>
                  <a:pt x="37420" y="42062"/>
                </a:lnTo>
                <a:lnTo>
                  <a:pt x="35238" y="39141"/>
                </a:lnTo>
                <a:lnTo>
                  <a:pt x="32674" y="35179"/>
                </a:lnTo>
                <a:lnTo>
                  <a:pt x="30695" y="31800"/>
                </a:lnTo>
                <a:lnTo>
                  <a:pt x="30146" y="30822"/>
                </a:lnTo>
                <a:close/>
              </a:path>
              <a:path w="67309" h="64134">
                <a:moveTo>
                  <a:pt x="65811" y="52209"/>
                </a:moveTo>
                <a:lnTo>
                  <a:pt x="64276" y="54013"/>
                </a:lnTo>
                <a:lnTo>
                  <a:pt x="63233" y="55079"/>
                </a:lnTo>
                <a:lnTo>
                  <a:pt x="60947" y="56629"/>
                </a:lnTo>
                <a:lnTo>
                  <a:pt x="59220" y="57137"/>
                </a:lnTo>
                <a:lnTo>
                  <a:pt x="64957" y="57137"/>
                </a:lnTo>
                <a:lnTo>
                  <a:pt x="66413" y="55079"/>
                </a:lnTo>
                <a:lnTo>
                  <a:pt x="67017" y="54013"/>
                </a:lnTo>
                <a:lnTo>
                  <a:pt x="67208" y="53263"/>
                </a:lnTo>
                <a:lnTo>
                  <a:pt x="65811" y="52209"/>
                </a:lnTo>
                <a:close/>
              </a:path>
              <a:path w="67309" h="64134">
                <a:moveTo>
                  <a:pt x="63512" y="23101"/>
                </a:moveTo>
                <a:lnTo>
                  <a:pt x="43116" y="23101"/>
                </a:lnTo>
                <a:lnTo>
                  <a:pt x="43116" y="25031"/>
                </a:lnTo>
                <a:lnTo>
                  <a:pt x="45085" y="25196"/>
                </a:lnTo>
                <a:lnTo>
                  <a:pt x="46469" y="25463"/>
                </a:lnTo>
                <a:lnTo>
                  <a:pt x="48526" y="26466"/>
                </a:lnTo>
                <a:lnTo>
                  <a:pt x="49153" y="27609"/>
                </a:lnTo>
                <a:lnTo>
                  <a:pt x="49174" y="30975"/>
                </a:lnTo>
                <a:lnTo>
                  <a:pt x="48526" y="33185"/>
                </a:lnTo>
                <a:lnTo>
                  <a:pt x="46012" y="38735"/>
                </a:lnTo>
                <a:lnTo>
                  <a:pt x="43730" y="42087"/>
                </a:lnTo>
                <a:lnTo>
                  <a:pt x="40487" y="45986"/>
                </a:lnTo>
                <a:lnTo>
                  <a:pt x="44762" y="45986"/>
                </a:lnTo>
                <a:lnTo>
                  <a:pt x="46736" y="43446"/>
                </a:lnTo>
                <a:lnTo>
                  <a:pt x="47879" y="41821"/>
                </a:lnTo>
                <a:lnTo>
                  <a:pt x="49060" y="40208"/>
                </a:lnTo>
                <a:lnTo>
                  <a:pt x="50495" y="37871"/>
                </a:lnTo>
                <a:lnTo>
                  <a:pt x="54635" y="30505"/>
                </a:lnTo>
                <a:lnTo>
                  <a:pt x="55791" y="28384"/>
                </a:lnTo>
                <a:lnTo>
                  <a:pt x="57213" y="26936"/>
                </a:lnTo>
                <a:lnTo>
                  <a:pt x="59918" y="25628"/>
                </a:lnTo>
                <a:lnTo>
                  <a:pt x="61442" y="25285"/>
                </a:lnTo>
                <a:lnTo>
                  <a:pt x="63512" y="25031"/>
                </a:lnTo>
                <a:lnTo>
                  <a:pt x="63512" y="23101"/>
                </a:lnTo>
                <a:close/>
              </a:path>
              <a:path w="67309" h="64134">
                <a:moveTo>
                  <a:pt x="39052" y="3022"/>
                </a:moveTo>
                <a:lnTo>
                  <a:pt x="32321" y="3022"/>
                </a:lnTo>
                <a:lnTo>
                  <a:pt x="34099" y="3771"/>
                </a:lnTo>
                <a:lnTo>
                  <a:pt x="36906" y="6616"/>
                </a:lnTo>
                <a:lnTo>
                  <a:pt x="37604" y="8547"/>
                </a:lnTo>
                <a:lnTo>
                  <a:pt x="37604" y="14008"/>
                </a:lnTo>
                <a:lnTo>
                  <a:pt x="36207" y="16865"/>
                </a:lnTo>
                <a:lnTo>
                  <a:pt x="31902" y="20916"/>
                </a:lnTo>
                <a:lnTo>
                  <a:pt x="29591" y="22428"/>
                </a:lnTo>
                <a:lnTo>
                  <a:pt x="26555" y="24104"/>
                </a:lnTo>
                <a:lnTo>
                  <a:pt x="33787" y="24104"/>
                </a:lnTo>
                <a:lnTo>
                  <a:pt x="34912" y="23431"/>
                </a:lnTo>
                <a:lnTo>
                  <a:pt x="41148" y="18376"/>
                </a:lnTo>
                <a:lnTo>
                  <a:pt x="42697" y="15113"/>
                </a:lnTo>
                <a:lnTo>
                  <a:pt x="42697" y="7747"/>
                </a:lnTo>
                <a:lnTo>
                  <a:pt x="41478" y="5054"/>
                </a:lnTo>
                <a:lnTo>
                  <a:pt x="39052" y="3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36105" y="7346755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4">
                <a:moveTo>
                  <a:pt x="35046" y="60426"/>
                </a:moveTo>
                <a:lnTo>
                  <a:pt x="8382" y="60426"/>
                </a:lnTo>
                <a:lnTo>
                  <a:pt x="10198" y="60972"/>
                </a:lnTo>
                <a:lnTo>
                  <a:pt x="16598" y="63118"/>
                </a:lnTo>
                <a:lnTo>
                  <a:pt x="19646" y="63665"/>
                </a:lnTo>
                <a:lnTo>
                  <a:pt x="28397" y="63665"/>
                </a:lnTo>
                <a:lnTo>
                  <a:pt x="33185" y="62039"/>
                </a:lnTo>
                <a:lnTo>
                  <a:pt x="35046" y="60426"/>
                </a:lnTo>
                <a:close/>
              </a:path>
              <a:path w="42545" h="64134">
                <a:moveTo>
                  <a:pt x="2184" y="43853"/>
                </a:moveTo>
                <a:lnTo>
                  <a:pt x="0" y="43853"/>
                </a:lnTo>
                <a:lnTo>
                  <a:pt x="2844" y="63525"/>
                </a:lnTo>
                <a:lnTo>
                  <a:pt x="4914" y="63525"/>
                </a:lnTo>
                <a:lnTo>
                  <a:pt x="5054" y="62763"/>
                </a:lnTo>
                <a:lnTo>
                  <a:pt x="5304" y="62039"/>
                </a:lnTo>
                <a:lnTo>
                  <a:pt x="5651" y="61404"/>
                </a:lnTo>
                <a:lnTo>
                  <a:pt x="6057" y="60756"/>
                </a:lnTo>
                <a:lnTo>
                  <a:pt x="6807" y="60426"/>
                </a:lnTo>
                <a:lnTo>
                  <a:pt x="35046" y="60426"/>
                </a:lnTo>
                <a:lnTo>
                  <a:pt x="35281" y="60223"/>
                </a:lnTo>
                <a:lnTo>
                  <a:pt x="16243" y="60223"/>
                </a:lnTo>
                <a:lnTo>
                  <a:pt x="11582" y="58077"/>
                </a:lnTo>
                <a:lnTo>
                  <a:pt x="7835" y="53771"/>
                </a:lnTo>
                <a:lnTo>
                  <a:pt x="5651" y="51320"/>
                </a:lnTo>
                <a:lnTo>
                  <a:pt x="3784" y="48018"/>
                </a:lnTo>
                <a:lnTo>
                  <a:pt x="2184" y="43853"/>
                </a:lnTo>
                <a:close/>
              </a:path>
              <a:path w="42545" h="64134">
                <a:moveTo>
                  <a:pt x="22110" y="0"/>
                </a:moveTo>
                <a:lnTo>
                  <a:pt x="14693" y="0"/>
                </a:lnTo>
                <a:lnTo>
                  <a:pt x="10464" y="1549"/>
                </a:lnTo>
                <a:lnTo>
                  <a:pt x="4140" y="7746"/>
                </a:lnTo>
                <a:lnTo>
                  <a:pt x="2552" y="11633"/>
                </a:lnTo>
                <a:lnTo>
                  <a:pt x="2622" y="19977"/>
                </a:lnTo>
                <a:lnTo>
                  <a:pt x="25158" y="38226"/>
                </a:lnTo>
                <a:lnTo>
                  <a:pt x="28206" y="40373"/>
                </a:lnTo>
                <a:lnTo>
                  <a:pt x="31877" y="44005"/>
                </a:lnTo>
                <a:lnTo>
                  <a:pt x="32981" y="46634"/>
                </a:lnTo>
                <a:lnTo>
                  <a:pt x="32981" y="52984"/>
                </a:lnTo>
                <a:lnTo>
                  <a:pt x="31877" y="55587"/>
                </a:lnTo>
                <a:lnTo>
                  <a:pt x="29641" y="57442"/>
                </a:lnTo>
                <a:lnTo>
                  <a:pt x="27457" y="59296"/>
                </a:lnTo>
                <a:lnTo>
                  <a:pt x="24853" y="60223"/>
                </a:lnTo>
                <a:lnTo>
                  <a:pt x="35281" y="60223"/>
                </a:lnTo>
                <a:lnTo>
                  <a:pt x="40690" y="55537"/>
                </a:lnTo>
                <a:lnTo>
                  <a:pt x="42557" y="51511"/>
                </a:lnTo>
                <a:lnTo>
                  <a:pt x="42557" y="43040"/>
                </a:lnTo>
                <a:lnTo>
                  <a:pt x="16967" y="21780"/>
                </a:lnTo>
                <a:lnTo>
                  <a:pt x="14668" y="19977"/>
                </a:lnTo>
                <a:lnTo>
                  <a:pt x="11696" y="16586"/>
                </a:lnTo>
                <a:lnTo>
                  <a:pt x="10985" y="14554"/>
                </a:lnTo>
                <a:lnTo>
                  <a:pt x="10985" y="9524"/>
                </a:lnTo>
                <a:lnTo>
                  <a:pt x="11925" y="7480"/>
                </a:lnTo>
                <a:lnTo>
                  <a:pt x="13830" y="5981"/>
                </a:lnTo>
                <a:lnTo>
                  <a:pt x="15798" y="4483"/>
                </a:lnTo>
                <a:lnTo>
                  <a:pt x="18046" y="3733"/>
                </a:lnTo>
                <a:lnTo>
                  <a:pt x="38746" y="3733"/>
                </a:lnTo>
                <a:lnTo>
                  <a:pt x="38682" y="3124"/>
                </a:lnTo>
                <a:lnTo>
                  <a:pt x="32499" y="3124"/>
                </a:lnTo>
                <a:lnTo>
                  <a:pt x="30772" y="2590"/>
                </a:lnTo>
                <a:lnTo>
                  <a:pt x="24676" y="520"/>
                </a:lnTo>
                <a:lnTo>
                  <a:pt x="22110" y="0"/>
                </a:lnTo>
                <a:close/>
              </a:path>
              <a:path w="42545" h="64134">
                <a:moveTo>
                  <a:pt x="38746" y="3733"/>
                </a:moveTo>
                <a:lnTo>
                  <a:pt x="23964" y="3733"/>
                </a:lnTo>
                <a:lnTo>
                  <a:pt x="27330" y="4927"/>
                </a:lnTo>
                <a:lnTo>
                  <a:pt x="34150" y="9613"/>
                </a:lnTo>
                <a:lnTo>
                  <a:pt x="36626" y="13741"/>
                </a:lnTo>
                <a:lnTo>
                  <a:pt x="38176" y="19672"/>
                </a:lnTo>
                <a:lnTo>
                  <a:pt x="40424" y="19672"/>
                </a:lnTo>
                <a:lnTo>
                  <a:pt x="38746" y="3733"/>
                </a:lnTo>
                <a:close/>
              </a:path>
              <a:path w="42545" h="64134">
                <a:moveTo>
                  <a:pt x="38354" y="0"/>
                </a:moveTo>
                <a:lnTo>
                  <a:pt x="36423" y="0"/>
                </a:lnTo>
                <a:lnTo>
                  <a:pt x="36182" y="1003"/>
                </a:lnTo>
                <a:lnTo>
                  <a:pt x="35801" y="1765"/>
                </a:lnTo>
                <a:lnTo>
                  <a:pt x="34912" y="2819"/>
                </a:lnTo>
                <a:lnTo>
                  <a:pt x="34124" y="3124"/>
                </a:lnTo>
                <a:lnTo>
                  <a:pt x="38682" y="3124"/>
                </a:lnTo>
                <a:lnTo>
                  <a:pt x="38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05314" y="7348077"/>
            <a:ext cx="50165" cy="61594"/>
          </a:xfrm>
          <a:custGeom>
            <a:avLst/>
            <a:gdLst/>
            <a:ahLst/>
            <a:cxnLst/>
            <a:rect l="l" t="t" r="r" b="b"/>
            <a:pathLst>
              <a:path w="50165" h="61595">
                <a:moveTo>
                  <a:pt x="33020" y="0"/>
                </a:moveTo>
                <a:lnTo>
                  <a:pt x="0" y="0"/>
                </a:lnTo>
                <a:lnTo>
                  <a:pt x="0" y="1701"/>
                </a:lnTo>
                <a:lnTo>
                  <a:pt x="3416" y="1968"/>
                </a:lnTo>
                <a:lnTo>
                  <a:pt x="5600" y="2628"/>
                </a:lnTo>
                <a:lnTo>
                  <a:pt x="6578" y="3644"/>
                </a:lnTo>
                <a:lnTo>
                  <a:pt x="7607" y="4660"/>
                </a:lnTo>
                <a:lnTo>
                  <a:pt x="8115" y="6794"/>
                </a:lnTo>
                <a:lnTo>
                  <a:pt x="8115" y="53847"/>
                </a:lnTo>
                <a:lnTo>
                  <a:pt x="7658" y="56311"/>
                </a:lnTo>
                <a:lnTo>
                  <a:pt x="6781" y="57378"/>
                </a:lnTo>
                <a:lnTo>
                  <a:pt x="5867" y="58419"/>
                </a:lnTo>
                <a:lnTo>
                  <a:pt x="3632" y="59118"/>
                </a:lnTo>
                <a:lnTo>
                  <a:pt x="0" y="59448"/>
                </a:lnTo>
                <a:lnTo>
                  <a:pt x="0" y="61125"/>
                </a:lnTo>
                <a:lnTo>
                  <a:pt x="26530" y="61125"/>
                </a:lnTo>
                <a:lnTo>
                  <a:pt x="26530" y="59448"/>
                </a:lnTo>
                <a:lnTo>
                  <a:pt x="22732" y="59194"/>
                </a:lnTo>
                <a:lnTo>
                  <a:pt x="20281" y="58597"/>
                </a:lnTo>
                <a:lnTo>
                  <a:pt x="18072" y="56794"/>
                </a:lnTo>
                <a:lnTo>
                  <a:pt x="17551" y="54609"/>
                </a:lnTo>
                <a:lnTo>
                  <a:pt x="17551" y="34340"/>
                </a:lnTo>
                <a:lnTo>
                  <a:pt x="32612" y="34340"/>
                </a:lnTo>
                <a:lnTo>
                  <a:pt x="37985" y="33058"/>
                </a:lnTo>
                <a:lnTo>
                  <a:pt x="41555" y="30899"/>
                </a:lnTo>
                <a:lnTo>
                  <a:pt x="26758" y="30899"/>
                </a:lnTo>
                <a:lnTo>
                  <a:pt x="21412" y="30873"/>
                </a:lnTo>
                <a:lnTo>
                  <a:pt x="19253" y="30733"/>
                </a:lnTo>
                <a:lnTo>
                  <a:pt x="17551" y="30568"/>
                </a:lnTo>
                <a:lnTo>
                  <a:pt x="17563" y="5130"/>
                </a:lnTo>
                <a:lnTo>
                  <a:pt x="17754" y="4356"/>
                </a:lnTo>
                <a:lnTo>
                  <a:pt x="18643" y="3606"/>
                </a:lnTo>
                <a:lnTo>
                  <a:pt x="19850" y="3403"/>
                </a:lnTo>
                <a:lnTo>
                  <a:pt x="41815" y="3403"/>
                </a:lnTo>
                <a:lnTo>
                  <a:pt x="39141" y="1498"/>
                </a:lnTo>
                <a:lnTo>
                  <a:pt x="33020" y="0"/>
                </a:lnTo>
                <a:close/>
              </a:path>
              <a:path w="50165" h="61595">
                <a:moveTo>
                  <a:pt x="32612" y="34340"/>
                </a:moveTo>
                <a:lnTo>
                  <a:pt x="17551" y="34340"/>
                </a:lnTo>
                <a:lnTo>
                  <a:pt x="32080" y="34467"/>
                </a:lnTo>
                <a:lnTo>
                  <a:pt x="32612" y="34340"/>
                </a:lnTo>
                <a:close/>
              </a:path>
              <a:path w="50165" h="61595">
                <a:moveTo>
                  <a:pt x="41815" y="3403"/>
                </a:moveTo>
                <a:lnTo>
                  <a:pt x="19850" y="3403"/>
                </a:lnTo>
                <a:lnTo>
                  <a:pt x="25895" y="3416"/>
                </a:lnTo>
                <a:lnTo>
                  <a:pt x="29286" y="3987"/>
                </a:lnTo>
                <a:lnTo>
                  <a:pt x="36956" y="7238"/>
                </a:lnTo>
                <a:lnTo>
                  <a:pt x="39471" y="11099"/>
                </a:lnTo>
                <a:lnTo>
                  <a:pt x="39450" y="22821"/>
                </a:lnTo>
                <a:lnTo>
                  <a:pt x="37198" y="26885"/>
                </a:lnTo>
                <a:lnTo>
                  <a:pt x="30175" y="30302"/>
                </a:lnTo>
                <a:lnTo>
                  <a:pt x="26758" y="30899"/>
                </a:lnTo>
                <a:lnTo>
                  <a:pt x="41555" y="30899"/>
                </a:lnTo>
                <a:lnTo>
                  <a:pt x="47421" y="27393"/>
                </a:lnTo>
                <a:lnTo>
                  <a:pt x="49783" y="22821"/>
                </a:lnTo>
                <a:lnTo>
                  <a:pt x="49783" y="11582"/>
                </a:lnTo>
                <a:lnTo>
                  <a:pt x="47663" y="7569"/>
                </a:lnTo>
                <a:lnTo>
                  <a:pt x="41815" y="3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468088" y="7346989"/>
            <a:ext cx="66040" cy="62230"/>
          </a:xfrm>
          <a:custGeom>
            <a:avLst/>
            <a:gdLst/>
            <a:ahLst/>
            <a:cxnLst/>
            <a:rect l="l" t="t" r="r" b="b"/>
            <a:pathLst>
              <a:path w="66040" h="62229">
                <a:moveTo>
                  <a:pt x="33350" y="0"/>
                </a:moveTo>
                <a:lnTo>
                  <a:pt x="31521" y="0"/>
                </a:lnTo>
                <a:lnTo>
                  <a:pt x="11760" y="45339"/>
                </a:lnTo>
                <a:lnTo>
                  <a:pt x="8650" y="52374"/>
                </a:lnTo>
                <a:lnTo>
                  <a:pt x="6705" y="56311"/>
                </a:lnTo>
                <a:lnTo>
                  <a:pt x="5311" y="58039"/>
                </a:lnTo>
                <a:lnTo>
                  <a:pt x="4267" y="59372"/>
                </a:lnTo>
                <a:lnTo>
                  <a:pt x="2451" y="60286"/>
                </a:lnTo>
                <a:lnTo>
                  <a:pt x="0" y="60540"/>
                </a:lnTo>
                <a:lnTo>
                  <a:pt x="0" y="62217"/>
                </a:lnTo>
                <a:lnTo>
                  <a:pt x="18796" y="62217"/>
                </a:lnTo>
                <a:lnTo>
                  <a:pt x="18796" y="60540"/>
                </a:lnTo>
                <a:lnTo>
                  <a:pt x="16573" y="60363"/>
                </a:lnTo>
                <a:lnTo>
                  <a:pt x="15062" y="60096"/>
                </a:lnTo>
                <a:lnTo>
                  <a:pt x="12966" y="59118"/>
                </a:lnTo>
                <a:lnTo>
                  <a:pt x="12331" y="58039"/>
                </a:lnTo>
                <a:lnTo>
                  <a:pt x="12331" y="55714"/>
                </a:lnTo>
                <a:lnTo>
                  <a:pt x="12547" y="54648"/>
                </a:lnTo>
                <a:lnTo>
                  <a:pt x="13004" y="53314"/>
                </a:lnTo>
                <a:lnTo>
                  <a:pt x="13500" y="51968"/>
                </a:lnTo>
                <a:lnTo>
                  <a:pt x="17449" y="42227"/>
                </a:lnTo>
                <a:lnTo>
                  <a:pt x="52375" y="42227"/>
                </a:lnTo>
                <a:lnTo>
                  <a:pt x="50687" y="38481"/>
                </a:lnTo>
                <a:lnTo>
                  <a:pt x="19113" y="38481"/>
                </a:lnTo>
                <a:lnTo>
                  <a:pt x="29921" y="13017"/>
                </a:lnTo>
                <a:lnTo>
                  <a:pt x="39215" y="13017"/>
                </a:lnTo>
                <a:lnTo>
                  <a:pt x="33350" y="0"/>
                </a:lnTo>
                <a:close/>
              </a:path>
              <a:path w="66040" h="62229">
                <a:moveTo>
                  <a:pt x="52375" y="42227"/>
                </a:moveTo>
                <a:lnTo>
                  <a:pt x="42240" y="42227"/>
                </a:lnTo>
                <a:lnTo>
                  <a:pt x="46723" y="52374"/>
                </a:lnTo>
                <a:lnTo>
                  <a:pt x="47155" y="53581"/>
                </a:lnTo>
                <a:lnTo>
                  <a:pt x="47724" y="55714"/>
                </a:lnTo>
                <a:lnTo>
                  <a:pt x="47849" y="56311"/>
                </a:lnTo>
                <a:lnTo>
                  <a:pt x="47917" y="58470"/>
                </a:lnTo>
                <a:lnTo>
                  <a:pt x="47523" y="59321"/>
                </a:lnTo>
                <a:lnTo>
                  <a:pt x="46723" y="59690"/>
                </a:lnTo>
                <a:lnTo>
                  <a:pt x="45935" y="60020"/>
                </a:lnTo>
                <a:lnTo>
                  <a:pt x="44132" y="60312"/>
                </a:lnTo>
                <a:lnTo>
                  <a:pt x="41363" y="60540"/>
                </a:lnTo>
                <a:lnTo>
                  <a:pt x="41363" y="62217"/>
                </a:lnTo>
                <a:lnTo>
                  <a:pt x="65455" y="62217"/>
                </a:lnTo>
                <a:lnTo>
                  <a:pt x="65455" y="60540"/>
                </a:lnTo>
                <a:lnTo>
                  <a:pt x="63246" y="60248"/>
                </a:lnTo>
                <a:lnTo>
                  <a:pt x="61645" y="59690"/>
                </a:lnTo>
                <a:lnTo>
                  <a:pt x="60680" y="58877"/>
                </a:lnTo>
                <a:lnTo>
                  <a:pt x="59779" y="58039"/>
                </a:lnTo>
                <a:lnTo>
                  <a:pt x="58496" y="55867"/>
                </a:lnTo>
                <a:lnTo>
                  <a:pt x="56763" y="51968"/>
                </a:lnTo>
                <a:lnTo>
                  <a:pt x="52375" y="42227"/>
                </a:lnTo>
                <a:close/>
              </a:path>
              <a:path w="66040" h="62229">
                <a:moveTo>
                  <a:pt x="39215" y="13017"/>
                </a:moveTo>
                <a:lnTo>
                  <a:pt x="29921" y="13017"/>
                </a:lnTo>
                <a:lnTo>
                  <a:pt x="40894" y="38481"/>
                </a:lnTo>
                <a:lnTo>
                  <a:pt x="50687" y="38481"/>
                </a:lnTo>
                <a:lnTo>
                  <a:pt x="39215" y="13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1" name="Picture 3" descr="M:\Daten\Fotos\Hotel\DSC001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06" y="1266825"/>
            <a:ext cx="10682406" cy="50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65"/>
    </mc:Choice>
    <mc:Fallback xmlns="">
      <p:transition spd="slow" advTm="1446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pc="-95" dirty="0"/>
              <a:t>COMPLETE </a:t>
            </a:r>
            <a:r>
              <a:rPr spc="-130" dirty="0"/>
              <a:t>FACE </a:t>
            </a:r>
            <a:r>
              <a:rPr spc="-45" dirty="0"/>
              <a:t>LIFTING </a:t>
            </a:r>
            <a:r>
              <a:rPr spc="145" dirty="0"/>
              <a:t>IN </a:t>
            </a:r>
            <a:r>
              <a:rPr spc="-160" dirty="0"/>
              <a:t>THE </a:t>
            </a:r>
            <a:r>
              <a:rPr spc="10" dirty="0"/>
              <a:t> </a:t>
            </a:r>
            <a:r>
              <a:rPr spc="65" dirty="0"/>
              <a:t>MAINBUILDING</a:t>
            </a:r>
          </a:p>
          <a:p>
            <a:pPr marL="12700">
              <a:lnSpc>
                <a:spcPts val="1870"/>
              </a:lnSpc>
            </a:pPr>
            <a:r>
              <a:rPr sz="1600" spc="40" dirty="0"/>
              <a:t>Alpine </a:t>
            </a:r>
            <a:r>
              <a:rPr sz="1600" spc="-5" dirty="0"/>
              <a:t>chic </a:t>
            </a:r>
            <a:r>
              <a:rPr sz="1600" spc="30" dirty="0"/>
              <a:t>with </a:t>
            </a:r>
            <a:r>
              <a:rPr sz="1600" spc="-15" dirty="0"/>
              <a:t>lots </a:t>
            </a:r>
            <a:r>
              <a:rPr sz="1600" spc="45" dirty="0"/>
              <a:t>of </a:t>
            </a:r>
            <a:r>
              <a:rPr sz="1600" spc="60" dirty="0"/>
              <a:t>wood, </a:t>
            </a:r>
            <a:r>
              <a:rPr sz="1600" spc="25" dirty="0"/>
              <a:t>light </a:t>
            </a:r>
            <a:r>
              <a:rPr sz="1600" spc="15" dirty="0"/>
              <a:t>fabrics </a:t>
            </a:r>
            <a:r>
              <a:rPr sz="1600" spc="40" dirty="0"/>
              <a:t>and </a:t>
            </a:r>
            <a:r>
              <a:rPr sz="1600" spc="30" dirty="0"/>
              <a:t>warm</a:t>
            </a:r>
            <a:r>
              <a:rPr sz="1600" spc="270" dirty="0"/>
              <a:t> </a:t>
            </a:r>
            <a:r>
              <a:rPr sz="1600" spc="5" dirty="0"/>
              <a:t>colours</a:t>
            </a:r>
            <a:endParaRPr sz="1600"/>
          </a:p>
        </p:txBody>
      </p:sp>
      <p:sp>
        <p:nvSpPr>
          <p:cNvPr id="3" name="object 3"/>
          <p:cNvSpPr/>
          <p:nvPr/>
        </p:nvSpPr>
        <p:spPr>
          <a:xfrm>
            <a:off x="0" y="1296009"/>
            <a:ext cx="10680700" cy="4889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9"/>
    </mc:Choice>
    <mc:Fallback xmlns="">
      <p:transition spd="slow" advTm="305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" dirty="0"/>
              <a:t>ROOMS </a:t>
            </a:r>
            <a:r>
              <a:rPr spc="145" dirty="0"/>
              <a:t>IN </a:t>
            </a:r>
            <a:r>
              <a:rPr spc="-100" dirty="0"/>
              <a:t>CHALET</a:t>
            </a:r>
            <a:r>
              <a:rPr spc="-40" dirty="0"/>
              <a:t> </a:t>
            </a:r>
            <a:r>
              <a:rPr spc="60" dirty="0"/>
              <a:t>GOLFINO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6824"/>
            <a:ext cx="10693400" cy="5029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5"/>
    </mc:Choice>
    <mc:Fallback xmlns="">
      <p:transition spd="slow" advTm="21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pc="-110" dirty="0"/>
              <a:t>RESTAURANTS </a:t>
            </a:r>
            <a:r>
              <a:rPr spc="130" dirty="0"/>
              <a:t>&amp;</a:t>
            </a:r>
            <a:r>
              <a:rPr spc="215" dirty="0"/>
              <a:t> </a:t>
            </a:r>
            <a:r>
              <a:rPr spc="-100" dirty="0"/>
              <a:t>BAR</a:t>
            </a:r>
          </a:p>
          <a:p>
            <a:pPr marL="12700">
              <a:lnSpc>
                <a:spcPts val="1870"/>
              </a:lnSpc>
            </a:pPr>
            <a:r>
              <a:rPr sz="1600" spc="110" dirty="0">
                <a:latin typeface="Tahoma"/>
                <a:cs typeface="Tahoma"/>
              </a:rPr>
              <a:t>3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restaurants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with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120" dirty="0">
                <a:latin typeface="Tahoma"/>
                <a:cs typeface="Tahoma"/>
              </a:rPr>
              <a:t>a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variety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of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culinary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highlights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and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40" dirty="0">
                <a:latin typeface="Tahoma"/>
                <a:cs typeface="Tahoma"/>
              </a:rPr>
              <a:t>one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bar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with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fire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place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87005"/>
            <a:ext cx="10680700" cy="4977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5"/>
    </mc:Choice>
    <mc:Fallback xmlns="">
      <p:transition spd="slow" advTm="729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pc="-220" dirty="0"/>
              <a:t>BELLE  </a:t>
            </a:r>
            <a:r>
              <a:rPr spc="-35" dirty="0"/>
              <a:t>EPOQUE</a:t>
            </a:r>
            <a:r>
              <a:rPr spc="-70" dirty="0"/>
              <a:t> </a:t>
            </a:r>
            <a:r>
              <a:rPr spc="175" dirty="0"/>
              <a:t>–</a:t>
            </a:r>
          </a:p>
          <a:p>
            <a:pPr marL="12700">
              <a:lnSpc>
                <a:spcPts val="1870"/>
              </a:lnSpc>
            </a:pPr>
            <a:r>
              <a:rPr sz="1600" spc="20" dirty="0"/>
              <a:t>Gourmet </a:t>
            </a:r>
            <a:r>
              <a:rPr sz="1600" dirty="0"/>
              <a:t>restaurant </a:t>
            </a:r>
            <a:r>
              <a:rPr sz="1600" spc="30" dirty="0"/>
              <a:t>with </a:t>
            </a:r>
            <a:r>
              <a:rPr sz="1600" spc="35" dirty="0"/>
              <a:t>14 </a:t>
            </a:r>
            <a:r>
              <a:rPr sz="1600" spc="45" dirty="0"/>
              <a:t>GaultMillau</a:t>
            </a:r>
            <a:r>
              <a:rPr sz="1600" spc="180" dirty="0"/>
              <a:t> </a:t>
            </a:r>
            <a:r>
              <a:rPr sz="1600" spc="-60" dirty="0"/>
              <a:t>Points</a:t>
            </a:r>
            <a:endParaRPr sz="1600"/>
          </a:p>
        </p:txBody>
      </p:sp>
      <p:sp>
        <p:nvSpPr>
          <p:cNvPr id="3" name="object 3"/>
          <p:cNvSpPr/>
          <p:nvPr/>
        </p:nvSpPr>
        <p:spPr>
          <a:xfrm>
            <a:off x="0" y="1287005"/>
            <a:ext cx="10680700" cy="4977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"/>
    </mc:Choice>
    <mc:Fallback xmlns="">
      <p:transition spd="slow" advTm="226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0" dirty="0"/>
              <a:t>MÖSERSTUBE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287005"/>
            <a:ext cx="10680700" cy="4977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"/>
    </mc:Choice>
    <mc:Fallback xmlns="">
      <p:transition spd="slow" advTm="149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</Words>
  <Application>Microsoft Office PowerPoint</Application>
  <PresentationFormat>Произвольный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Tahoma</vt:lpstr>
      <vt:lpstr>Office Theme</vt:lpstr>
      <vt:lpstr>Презентация PowerPoint</vt:lpstr>
      <vt:lpstr>Презентация PowerPoint</vt:lpstr>
      <vt:lpstr>SAANENMÖSER – Geneva: 157 km | Zürich: 201 km | Basel: 178 km | Interlaken: 60 km | Bern: 77 km</vt:lpstr>
      <vt:lpstr>Презентация PowerPoint</vt:lpstr>
      <vt:lpstr>COMPLETE FACE LIFTING IN THE  MAINBUILDING Alpine chic with lots of wood, light fabrics and warm colours</vt:lpstr>
      <vt:lpstr>ROOMS IN CHALET GOLFINO</vt:lpstr>
      <vt:lpstr>RESTAURANTS &amp; BAR 3 restaurants with a variety of culinary highlights and one bar with fire place</vt:lpstr>
      <vt:lpstr>BELLE  EPOQUE – Gourmet restaurant with 14 GaultMillau Points</vt:lpstr>
      <vt:lpstr>MÖSERSTUBE</vt:lpstr>
      <vt:lpstr>BÄRENGRABEN – Swiss cuisine with specialities such as fondue and raclette</vt:lpstr>
      <vt:lpstr>PANORAMIC TERRACE</vt:lpstr>
      <vt:lpstr>GO-WELL – SPA &amp; Wellness</vt:lpstr>
      <vt:lpstr>OUTDOOR ACTIVITIES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</dc:creator>
  <cp:lastModifiedBy>Пользователь</cp:lastModifiedBy>
  <cp:revision>27</cp:revision>
  <dcterms:created xsi:type="dcterms:W3CDTF">2016-02-14T14:17:37Z</dcterms:created>
  <dcterms:modified xsi:type="dcterms:W3CDTF">2018-01-15T08:22:58Z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2014-03-19T00:00:00Z</vt:filetime>
  </property>
  <property fmtid="{D5CDD505-2E9C-101B-9397-08002B2CF9AE}" pid="3" name="Creator">
    <vt:lpwstr>Adobe InDesign CC (Macintosh)</vt:lpwstr>
  </property>
  <property fmtid="{D5CDD505-2E9C-101B-9397-08002B2CF9AE}" pid="4" name="LastSaved">
    <vt:filetime>2016-02-14T00:00:00Z</vt:filetime>
  </property>
</Properties>
</file>