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9" r:id="rId9"/>
    <p:sldId id="270" r:id="rId10"/>
    <p:sldId id="271" r:id="rId11"/>
    <p:sldId id="273" r:id="rId12"/>
    <p:sldId id="274" r:id="rId13"/>
    <p:sldId id="276" r:id="rId14"/>
    <p:sldId id="277" r:id="rId15"/>
    <p:sldId id="290" r:id="rId16"/>
    <p:sldId id="289" r:id="rId17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2" d="100"/>
          <a:sy n="62" d="100"/>
        </p:scale>
        <p:origin x="-127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166" y="12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33B75-C1B3-4F7C-B5B8-95346EDAD54E}" type="datetimeFigureOut">
              <a:rPr lang="de-CH" smtClean="0"/>
              <a:pPr/>
              <a:t>26.06.2017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8639D-66BC-4293-8748-6C37CA15ED09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06096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639D-66BC-4293-8748-6C37CA15ED09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10608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800" y="422579"/>
            <a:ext cx="10457799" cy="323165"/>
          </a:xfr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2923523" y="6751291"/>
            <a:ext cx="257810" cy="142240"/>
          </a:xfrm>
          <a:custGeom>
            <a:avLst/>
            <a:gdLst/>
            <a:ahLst/>
            <a:cxnLst/>
            <a:rect l="l" t="t" r="r" b="b"/>
            <a:pathLst>
              <a:path w="257810" h="142240">
                <a:moveTo>
                  <a:pt x="10540" y="17818"/>
                </a:moveTo>
                <a:lnTo>
                  <a:pt x="1155" y="24358"/>
                </a:lnTo>
                <a:lnTo>
                  <a:pt x="0" y="30822"/>
                </a:lnTo>
                <a:lnTo>
                  <a:pt x="3263" y="35509"/>
                </a:lnTo>
                <a:lnTo>
                  <a:pt x="8878" y="45177"/>
                </a:lnTo>
                <a:lnTo>
                  <a:pt x="14854" y="57765"/>
                </a:lnTo>
                <a:lnTo>
                  <a:pt x="20232" y="70706"/>
                </a:lnTo>
                <a:lnTo>
                  <a:pt x="24053" y="81432"/>
                </a:lnTo>
                <a:lnTo>
                  <a:pt x="24307" y="82232"/>
                </a:lnTo>
                <a:lnTo>
                  <a:pt x="25133" y="83616"/>
                </a:lnTo>
                <a:lnTo>
                  <a:pt x="11442" y="133070"/>
                </a:lnTo>
                <a:lnTo>
                  <a:pt x="15252" y="139801"/>
                </a:lnTo>
                <a:lnTo>
                  <a:pt x="22783" y="141897"/>
                </a:lnTo>
                <a:lnTo>
                  <a:pt x="23825" y="142036"/>
                </a:lnTo>
                <a:lnTo>
                  <a:pt x="30276" y="142138"/>
                </a:lnTo>
                <a:lnTo>
                  <a:pt x="35293" y="138569"/>
                </a:lnTo>
                <a:lnTo>
                  <a:pt x="54254" y="70078"/>
                </a:lnTo>
                <a:lnTo>
                  <a:pt x="56667" y="59105"/>
                </a:lnTo>
                <a:lnTo>
                  <a:pt x="59053" y="49326"/>
                </a:lnTo>
                <a:lnTo>
                  <a:pt x="33769" y="49326"/>
                </a:lnTo>
                <a:lnTo>
                  <a:pt x="30402" y="42001"/>
                </a:lnTo>
                <a:lnTo>
                  <a:pt x="26954" y="35056"/>
                </a:lnTo>
                <a:lnTo>
                  <a:pt x="23541" y="28833"/>
                </a:lnTo>
                <a:lnTo>
                  <a:pt x="20281" y="23672"/>
                </a:lnTo>
                <a:lnTo>
                  <a:pt x="17005" y="18986"/>
                </a:lnTo>
                <a:lnTo>
                  <a:pt x="10540" y="17818"/>
                </a:lnTo>
                <a:close/>
              </a:path>
              <a:path w="257810" h="142240">
                <a:moveTo>
                  <a:pt x="209988" y="25552"/>
                </a:moveTo>
                <a:lnTo>
                  <a:pt x="177939" y="25552"/>
                </a:lnTo>
                <a:lnTo>
                  <a:pt x="183823" y="31031"/>
                </a:lnTo>
                <a:lnTo>
                  <a:pt x="190757" y="43135"/>
                </a:lnTo>
                <a:lnTo>
                  <a:pt x="197594" y="57765"/>
                </a:lnTo>
                <a:lnTo>
                  <a:pt x="209909" y="86542"/>
                </a:lnTo>
                <a:lnTo>
                  <a:pt x="217114" y="101858"/>
                </a:lnTo>
                <a:lnTo>
                  <a:pt x="246075" y="131216"/>
                </a:lnTo>
                <a:lnTo>
                  <a:pt x="249275" y="130086"/>
                </a:lnTo>
                <a:lnTo>
                  <a:pt x="256971" y="122935"/>
                </a:lnTo>
                <a:lnTo>
                  <a:pt x="257251" y="114833"/>
                </a:lnTo>
                <a:lnTo>
                  <a:pt x="252437" y="109664"/>
                </a:lnTo>
                <a:lnTo>
                  <a:pt x="245588" y="100454"/>
                </a:lnTo>
                <a:lnTo>
                  <a:pt x="239067" y="88593"/>
                </a:lnTo>
                <a:lnTo>
                  <a:pt x="232799" y="75044"/>
                </a:lnTo>
                <a:lnTo>
                  <a:pt x="226707" y="60769"/>
                </a:lnTo>
                <a:lnTo>
                  <a:pt x="216812" y="38060"/>
                </a:lnTo>
                <a:lnTo>
                  <a:pt x="209988" y="25552"/>
                </a:lnTo>
                <a:close/>
              </a:path>
              <a:path w="257810" h="142240">
                <a:moveTo>
                  <a:pt x="102492" y="29463"/>
                </a:moveTo>
                <a:lnTo>
                  <a:pt x="74015" y="29463"/>
                </a:lnTo>
                <a:lnTo>
                  <a:pt x="79594" y="37057"/>
                </a:lnTo>
                <a:lnTo>
                  <a:pt x="85042" y="51266"/>
                </a:lnTo>
                <a:lnTo>
                  <a:pt x="89799" y="67490"/>
                </a:lnTo>
                <a:lnTo>
                  <a:pt x="96082" y="92018"/>
                </a:lnTo>
                <a:lnTo>
                  <a:pt x="98812" y="101858"/>
                </a:lnTo>
                <a:lnTo>
                  <a:pt x="107772" y="120929"/>
                </a:lnTo>
                <a:lnTo>
                  <a:pt x="108430" y="121831"/>
                </a:lnTo>
                <a:lnTo>
                  <a:pt x="109004" y="122504"/>
                </a:lnTo>
                <a:lnTo>
                  <a:pt x="115138" y="127787"/>
                </a:lnTo>
                <a:lnTo>
                  <a:pt x="123215" y="127190"/>
                </a:lnTo>
                <a:lnTo>
                  <a:pt x="146461" y="87701"/>
                </a:lnTo>
                <a:lnTo>
                  <a:pt x="147463" y="85267"/>
                </a:lnTo>
                <a:lnTo>
                  <a:pt x="119608" y="85267"/>
                </a:lnTo>
                <a:lnTo>
                  <a:pt x="118531" y="81127"/>
                </a:lnTo>
                <a:lnTo>
                  <a:pt x="117005" y="75044"/>
                </a:lnTo>
                <a:lnTo>
                  <a:pt x="110030" y="49014"/>
                </a:lnTo>
                <a:lnTo>
                  <a:pt x="102492" y="29463"/>
                </a:lnTo>
                <a:close/>
              </a:path>
              <a:path w="257810" h="142240">
                <a:moveTo>
                  <a:pt x="179412" y="0"/>
                </a:moveTo>
                <a:lnTo>
                  <a:pt x="138879" y="39446"/>
                </a:lnTo>
                <a:lnTo>
                  <a:pt x="122605" y="78600"/>
                </a:lnTo>
                <a:lnTo>
                  <a:pt x="119608" y="85267"/>
                </a:lnTo>
                <a:lnTo>
                  <a:pt x="147463" y="85267"/>
                </a:lnTo>
                <a:lnTo>
                  <a:pt x="158006" y="59642"/>
                </a:lnTo>
                <a:lnTo>
                  <a:pt x="164815" y="44519"/>
                </a:lnTo>
                <a:lnTo>
                  <a:pt x="171779" y="31892"/>
                </a:lnTo>
                <a:lnTo>
                  <a:pt x="177939" y="25552"/>
                </a:lnTo>
                <a:lnTo>
                  <a:pt x="209988" y="25552"/>
                </a:lnTo>
                <a:lnTo>
                  <a:pt x="206399" y="18986"/>
                </a:lnTo>
                <a:lnTo>
                  <a:pt x="194344" y="5642"/>
                </a:lnTo>
                <a:lnTo>
                  <a:pt x="179412" y="0"/>
                </a:lnTo>
                <a:close/>
              </a:path>
              <a:path w="257810" h="142240">
                <a:moveTo>
                  <a:pt x="70662" y="5232"/>
                </a:moveTo>
                <a:lnTo>
                  <a:pt x="54493" y="11023"/>
                </a:lnTo>
                <a:lnTo>
                  <a:pt x="44072" y="21407"/>
                </a:lnTo>
                <a:lnTo>
                  <a:pt x="37722" y="34727"/>
                </a:lnTo>
                <a:lnTo>
                  <a:pt x="33769" y="49326"/>
                </a:lnTo>
                <a:lnTo>
                  <a:pt x="59053" y="49326"/>
                </a:lnTo>
                <a:lnTo>
                  <a:pt x="60022" y="45351"/>
                </a:lnTo>
                <a:lnTo>
                  <a:pt x="63431" y="36569"/>
                </a:lnTo>
                <a:lnTo>
                  <a:pt x="67795" y="31645"/>
                </a:lnTo>
                <a:lnTo>
                  <a:pt x="74015" y="29463"/>
                </a:lnTo>
                <a:lnTo>
                  <a:pt x="102492" y="29463"/>
                </a:lnTo>
                <a:lnTo>
                  <a:pt x="101011" y="25620"/>
                </a:lnTo>
                <a:lnTo>
                  <a:pt x="88412" y="9520"/>
                </a:lnTo>
                <a:lnTo>
                  <a:pt x="70662" y="523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87627" y="6757142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8992" y="0"/>
                </a:moveTo>
                <a:lnTo>
                  <a:pt x="28402" y="18291"/>
                </a:lnTo>
                <a:lnTo>
                  <a:pt x="1586" y="69900"/>
                </a:lnTo>
                <a:lnTo>
                  <a:pt x="1408" y="72402"/>
                </a:lnTo>
                <a:lnTo>
                  <a:pt x="1001" y="77419"/>
                </a:lnTo>
                <a:lnTo>
                  <a:pt x="107" y="90815"/>
                </a:lnTo>
                <a:lnTo>
                  <a:pt x="0" y="95453"/>
                </a:lnTo>
                <a:lnTo>
                  <a:pt x="178" y="107908"/>
                </a:lnTo>
                <a:lnTo>
                  <a:pt x="26910" y="141980"/>
                </a:lnTo>
                <a:lnTo>
                  <a:pt x="34491" y="142709"/>
                </a:lnTo>
                <a:lnTo>
                  <a:pt x="37209" y="142671"/>
                </a:lnTo>
                <a:lnTo>
                  <a:pt x="63711" y="138165"/>
                </a:lnTo>
                <a:lnTo>
                  <a:pt x="89033" y="127241"/>
                </a:lnTo>
                <a:lnTo>
                  <a:pt x="98216" y="120510"/>
                </a:lnTo>
                <a:lnTo>
                  <a:pt x="36473" y="120510"/>
                </a:lnTo>
                <a:lnTo>
                  <a:pt x="28370" y="120421"/>
                </a:lnTo>
                <a:lnTo>
                  <a:pt x="25868" y="117665"/>
                </a:lnTo>
                <a:lnTo>
                  <a:pt x="23012" y="111320"/>
                </a:lnTo>
                <a:lnTo>
                  <a:pt x="22034" y="101949"/>
                </a:lnTo>
                <a:lnTo>
                  <a:pt x="22287" y="90815"/>
                </a:lnTo>
                <a:lnTo>
                  <a:pt x="23329" y="76445"/>
                </a:lnTo>
                <a:lnTo>
                  <a:pt x="23531" y="74040"/>
                </a:lnTo>
                <a:lnTo>
                  <a:pt x="23709" y="71462"/>
                </a:lnTo>
                <a:lnTo>
                  <a:pt x="29699" y="51067"/>
                </a:lnTo>
                <a:lnTo>
                  <a:pt x="42669" y="35436"/>
                </a:lnTo>
                <a:lnTo>
                  <a:pt x="59894" y="25496"/>
                </a:lnTo>
                <a:lnTo>
                  <a:pt x="78649" y="22174"/>
                </a:lnTo>
                <a:lnTo>
                  <a:pt x="123920" y="22174"/>
                </a:lnTo>
                <a:lnTo>
                  <a:pt x="121560" y="18684"/>
                </a:lnTo>
                <a:lnTo>
                  <a:pt x="109623" y="8667"/>
                </a:lnTo>
                <a:lnTo>
                  <a:pt x="95283" y="2346"/>
                </a:lnTo>
                <a:lnTo>
                  <a:pt x="78992" y="0"/>
                </a:lnTo>
                <a:close/>
              </a:path>
              <a:path w="137160" h="142875">
                <a:moveTo>
                  <a:pt x="123920" y="22174"/>
                </a:moveTo>
                <a:lnTo>
                  <a:pt x="78649" y="22174"/>
                </a:lnTo>
                <a:lnTo>
                  <a:pt x="86013" y="22943"/>
                </a:lnTo>
                <a:lnTo>
                  <a:pt x="94688" y="25784"/>
                </a:lnTo>
                <a:lnTo>
                  <a:pt x="103379" y="31782"/>
                </a:lnTo>
                <a:lnTo>
                  <a:pt x="110793" y="42024"/>
                </a:lnTo>
                <a:lnTo>
                  <a:pt x="114034" y="51212"/>
                </a:lnTo>
                <a:lnTo>
                  <a:pt x="114689" y="60601"/>
                </a:lnTo>
                <a:lnTo>
                  <a:pt x="112758" y="70156"/>
                </a:lnTo>
                <a:lnTo>
                  <a:pt x="77762" y="108169"/>
                </a:lnTo>
                <a:lnTo>
                  <a:pt x="36473" y="120510"/>
                </a:lnTo>
                <a:lnTo>
                  <a:pt x="98216" y="120510"/>
                </a:lnTo>
                <a:lnTo>
                  <a:pt x="110967" y="111164"/>
                </a:lnTo>
                <a:lnTo>
                  <a:pt x="127303" y="91198"/>
                </a:lnTo>
                <a:lnTo>
                  <a:pt x="134002" y="76445"/>
                </a:lnTo>
                <a:lnTo>
                  <a:pt x="136807" y="61439"/>
                </a:lnTo>
                <a:lnTo>
                  <a:pt x="135695" y="46543"/>
                </a:lnTo>
                <a:lnTo>
                  <a:pt x="130643" y="32118"/>
                </a:lnTo>
                <a:lnTo>
                  <a:pt x="123920" y="22174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1636" y="6433784"/>
            <a:ext cx="348615" cy="486409"/>
          </a:xfrm>
          <a:custGeom>
            <a:avLst/>
            <a:gdLst/>
            <a:ahLst/>
            <a:cxnLst/>
            <a:rect l="l" t="t" r="r" b="b"/>
            <a:pathLst>
              <a:path w="348615" h="486409">
                <a:moveTo>
                  <a:pt x="108266" y="330466"/>
                </a:moveTo>
                <a:lnTo>
                  <a:pt x="81762" y="330466"/>
                </a:lnTo>
                <a:lnTo>
                  <a:pt x="83894" y="355297"/>
                </a:lnTo>
                <a:lnTo>
                  <a:pt x="85766" y="381612"/>
                </a:lnTo>
                <a:lnTo>
                  <a:pt x="87471" y="408994"/>
                </a:lnTo>
                <a:lnTo>
                  <a:pt x="90146" y="455045"/>
                </a:lnTo>
                <a:lnTo>
                  <a:pt x="90736" y="464777"/>
                </a:lnTo>
                <a:lnTo>
                  <a:pt x="91313" y="473760"/>
                </a:lnTo>
                <a:lnTo>
                  <a:pt x="91782" y="480669"/>
                </a:lnTo>
                <a:lnTo>
                  <a:pt x="97485" y="486003"/>
                </a:lnTo>
                <a:lnTo>
                  <a:pt x="105397" y="486079"/>
                </a:lnTo>
                <a:lnTo>
                  <a:pt x="112699" y="485584"/>
                </a:lnTo>
                <a:lnTo>
                  <a:pt x="118211" y="479272"/>
                </a:lnTo>
                <a:lnTo>
                  <a:pt x="117716" y="471982"/>
                </a:lnTo>
                <a:lnTo>
                  <a:pt x="117146" y="463055"/>
                </a:lnTo>
                <a:lnTo>
                  <a:pt x="115504" y="435330"/>
                </a:lnTo>
                <a:lnTo>
                  <a:pt x="113679" y="403945"/>
                </a:lnTo>
                <a:lnTo>
                  <a:pt x="111815" y="374548"/>
                </a:lnTo>
                <a:lnTo>
                  <a:pt x="109672" y="345646"/>
                </a:lnTo>
                <a:lnTo>
                  <a:pt x="108266" y="330466"/>
                </a:lnTo>
                <a:close/>
              </a:path>
              <a:path w="348615" h="486409">
                <a:moveTo>
                  <a:pt x="287751" y="209765"/>
                </a:moveTo>
                <a:lnTo>
                  <a:pt x="262699" y="209765"/>
                </a:lnTo>
                <a:lnTo>
                  <a:pt x="263230" y="221045"/>
                </a:lnTo>
                <a:lnTo>
                  <a:pt x="263728" y="232590"/>
                </a:lnTo>
                <a:lnTo>
                  <a:pt x="266235" y="294227"/>
                </a:lnTo>
                <a:lnTo>
                  <a:pt x="270915" y="365763"/>
                </a:lnTo>
                <a:lnTo>
                  <a:pt x="275653" y="401548"/>
                </a:lnTo>
                <a:lnTo>
                  <a:pt x="276859" y="408994"/>
                </a:lnTo>
                <a:lnTo>
                  <a:pt x="277453" y="415539"/>
                </a:lnTo>
                <a:lnTo>
                  <a:pt x="277100" y="421885"/>
                </a:lnTo>
                <a:lnTo>
                  <a:pt x="275463" y="428752"/>
                </a:lnTo>
                <a:lnTo>
                  <a:pt x="273316" y="435330"/>
                </a:lnTo>
                <a:lnTo>
                  <a:pt x="276910" y="442391"/>
                </a:lnTo>
                <a:lnTo>
                  <a:pt x="283489" y="444538"/>
                </a:lnTo>
                <a:lnTo>
                  <a:pt x="284708" y="444919"/>
                </a:lnTo>
                <a:lnTo>
                  <a:pt x="285953" y="445122"/>
                </a:lnTo>
                <a:lnTo>
                  <a:pt x="292519" y="445223"/>
                </a:lnTo>
                <a:lnTo>
                  <a:pt x="297522" y="441845"/>
                </a:lnTo>
                <a:lnTo>
                  <a:pt x="299262" y="436499"/>
                </a:lnTo>
                <a:lnTo>
                  <a:pt x="301874" y="425445"/>
                </a:lnTo>
                <a:lnTo>
                  <a:pt x="302485" y="415536"/>
                </a:lnTo>
                <a:lnTo>
                  <a:pt x="301748" y="406311"/>
                </a:lnTo>
                <a:lnTo>
                  <a:pt x="300316" y="397294"/>
                </a:lnTo>
                <a:lnTo>
                  <a:pt x="299478" y="392353"/>
                </a:lnTo>
                <a:lnTo>
                  <a:pt x="295757" y="362597"/>
                </a:lnTo>
                <a:lnTo>
                  <a:pt x="293135" y="328996"/>
                </a:lnTo>
                <a:lnTo>
                  <a:pt x="291224" y="292666"/>
                </a:lnTo>
                <a:lnTo>
                  <a:pt x="288555" y="227363"/>
                </a:lnTo>
                <a:lnTo>
                  <a:pt x="287952" y="213825"/>
                </a:lnTo>
                <a:lnTo>
                  <a:pt x="287751" y="209765"/>
                </a:lnTo>
                <a:close/>
              </a:path>
              <a:path w="348615" h="486409">
                <a:moveTo>
                  <a:pt x="85432" y="0"/>
                </a:moveTo>
                <a:lnTo>
                  <a:pt x="71145" y="3022"/>
                </a:lnTo>
                <a:lnTo>
                  <a:pt x="66573" y="10045"/>
                </a:lnTo>
                <a:lnTo>
                  <a:pt x="68084" y="17195"/>
                </a:lnTo>
                <a:lnTo>
                  <a:pt x="73361" y="51874"/>
                </a:lnTo>
                <a:lnTo>
                  <a:pt x="75325" y="86969"/>
                </a:lnTo>
                <a:lnTo>
                  <a:pt x="75157" y="109802"/>
                </a:lnTo>
                <a:lnTo>
                  <a:pt x="75032" y="123473"/>
                </a:lnTo>
                <a:lnTo>
                  <a:pt x="72324" y="194027"/>
                </a:lnTo>
                <a:lnTo>
                  <a:pt x="72123" y="213825"/>
                </a:lnTo>
                <a:lnTo>
                  <a:pt x="72000" y="229895"/>
                </a:lnTo>
                <a:lnTo>
                  <a:pt x="73577" y="264447"/>
                </a:lnTo>
                <a:lnTo>
                  <a:pt x="78155" y="299808"/>
                </a:lnTo>
                <a:lnTo>
                  <a:pt x="78676" y="303263"/>
                </a:lnTo>
                <a:lnTo>
                  <a:pt x="79641" y="310908"/>
                </a:lnTo>
                <a:lnTo>
                  <a:pt x="65428" y="316206"/>
                </a:lnTo>
                <a:lnTo>
                  <a:pt x="52043" y="323202"/>
                </a:lnTo>
                <a:lnTo>
                  <a:pt x="39274" y="331293"/>
                </a:lnTo>
                <a:lnTo>
                  <a:pt x="12915" y="349732"/>
                </a:lnTo>
                <a:lnTo>
                  <a:pt x="1460" y="356666"/>
                </a:lnTo>
                <a:lnTo>
                  <a:pt x="0" y="362597"/>
                </a:lnTo>
                <a:lnTo>
                  <a:pt x="4546" y="370090"/>
                </a:lnTo>
                <a:lnTo>
                  <a:pt x="7658" y="371741"/>
                </a:lnTo>
                <a:lnTo>
                  <a:pt x="12611" y="371817"/>
                </a:lnTo>
                <a:lnTo>
                  <a:pt x="14389" y="371373"/>
                </a:lnTo>
                <a:lnTo>
                  <a:pt x="48583" y="348272"/>
                </a:lnTo>
                <a:lnTo>
                  <a:pt x="59362" y="341312"/>
                </a:lnTo>
                <a:lnTo>
                  <a:pt x="70404" y="335219"/>
                </a:lnTo>
                <a:lnTo>
                  <a:pt x="81762" y="330466"/>
                </a:lnTo>
                <a:lnTo>
                  <a:pt x="108266" y="330466"/>
                </a:lnTo>
                <a:lnTo>
                  <a:pt x="107188" y="318820"/>
                </a:lnTo>
                <a:lnTo>
                  <a:pt x="130409" y="307260"/>
                </a:lnTo>
                <a:lnTo>
                  <a:pt x="143156" y="298894"/>
                </a:lnTo>
                <a:lnTo>
                  <a:pt x="104940" y="298894"/>
                </a:lnTo>
                <a:lnTo>
                  <a:pt x="100171" y="264629"/>
                </a:lnTo>
                <a:lnTo>
                  <a:pt x="98468" y="230093"/>
                </a:lnTo>
                <a:lnTo>
                  <a:pt x="98747" y="198221"/>
                </a:lnTo>
                <a:lnTo>
                  <a:pt x="98814" y="194027"/>
                </a:lnTo>
                <a:lnTo>
                  <a:pt x="101505" y="123473"/>
                </a:lnTo>
                <a:lnTo>
                  <a:pt x="101746" y="86228"/>
                </a:lnTo>
                <a:lnTo>
                  <a:pt x="99633" y="48890"/>
                </a:lnTo>
                <a:lnTo>
                  <a:pt x="93980" y="11722"/>
                </a:lnTo>
                <a:lnTo>
                  <a:pt x="92455" y="4559"/>
                </a:lnTo>
                <a:lnTo>
                  <a:pt x="85432" y="0"/>
                </a:lnTo>
                <a:close/>
              </a:path>
              <a:path w="348615" h="486409">
                <a:moveTo>
                  <a:pt x="272973" y="35369"/>
                </a:moveTo>
                <a:lnTo>
                  <a:pt x="258991" y="35407"/>
                </a:lnTo>
                <a:lnTo>
                  <a:pt x="253377" y="41008"/>
                </a:lnTo>
                <a:lnTo>
                  <a:pt x="253408" y="51874"/>
                </a:lnTo>
                <a:lnTo>
                  <a:pt x="253714" y="79774"/>
                </a:lnTo>
                <a:lnTo>
                  <a:pt x="254900" y="109802"/>
                </a:lnTo>
                <a:lnTo>
                  <a:pt x="256931" y="138208"/>
                </a:lnTo>
                <a:lnTo>
                  <a:pt x="259816" y="165201"/>
                </a:lnTo>
                <a:lnTo>
                  <a:pt x="260489" y="172796"/>
                </a:lnTo>
                <a:lnTo>
                  <a:pt x="261107" y="181635"/>
                </a:lnTo>
                <a:lnTo>
                  <a:pt x="261581" y="189280"/>
                </a:lnTo>
                <a:lnTo>
                  <a:pt x="239082" y="200746"/>
                </a:lnTo>
                <a:lnTo>
                  <a:pt x="218135" y="214645"/>
                </a:lnTo>
                <a:lnTo>
                  <a:pt x="198331" y="230093"/>
                </a:lnTo>
                <a:lnTo>
                  <a:pt x="179260" y="246202"/>
                </a:lnTo>
                <a:lnTo>
                  <a:pt x="161257" y="261452"/>
                </a:lnTo>
                <a:lnTo>
                  <a:pt x="143195" y="275715"/>
                </a:lnTo>
                <a:lnTo>
                  <a:pt x="124585" y="288394"/>
                </a:lnTo>
                <a:lnTo>
                  <a:pt x="104940" y="298894"/>
                </a:lnTo>
                <a:lnTo>
                  <a:pt x="143156" y="298894"/>
                </a:lnTo>
                <a:lnTo>
                  <a:pt x="151949" y="293123"/>
                </a:lnTo>
                <a:lnTo>
                  <a:pt x="172260" y="277342"/>
                </a:lnTo>
                <a:lnTo>
                  <a:pt x="209057" y="246199"/>
                </a:lnTo>
                <a:lnTo>
                  <a:pt x="226333" y="232448"/>
                </a:lnTo>
                <a:lnTo>
                  <a:pt x="244066" y="220125"/>
                </a:lnTo>
                <a:lnTo>
                  <a:pt x="262699" y="209765"/>
                </a:lnTo>
                <a:lnTo>
                  <a:pt x="287751" y="209765"/>
                </a:lnTo>
                <a:lnTo>
                  <a:pt x="287299" y="200660"/>
                </a:lnTo>
                <a:lnTo>
                  <a:pt x="292938" y="198221"/>
                </a:lnTo>
                <a:lnTo>
                  <a:pt x="298310" y="194576"/>
                </a:lnTo>
                <a:lnTo>
                  <a:pt x="303504" y="190982"/>
                </a:lnTo>
                <a:lnTo>
                  <a:pt x="313349" y="184580"/>
                </a:lnTo>
                <a:lnTo>
                  <a:pt x="320414" y="181467"/>
                </a:lnTo>
                <a:lnTo>
                  <a:pt x="348072" y="181467"/>
                </a:lnTo>
                <a:lnTo>
                  <a:pt x="348108" y="179514"/>
                </a:lnTo>
                <a:lnTo>
                  <a:pt x="286016" y="179514"/>
                </a:lnTo>
                <a:lnTo>
                  <a:pt x="285477" y="171704"/>
                </a:lnTo>
                <a:lnTo>
                  <a:pt x="285196" y="167996"/>
                </a:lnTo>
                <a:lnTo>
                  <a:pt x="284695" y="162420"/>
                </a:lnTo>
                <a:lnTo>
                  <a:pt x="281877" y="136157"/>
                </a:lnTo>
                <a:lnTo>
                  <a:pt x="279893" y="108459"/>
                </a:lnTo>
                <a:lnTo>
                  <a:pt x="278736" y="79125"/>
                </a:lnTo>
                <a:lnTo>
                  <a:pt x="278439" y="51874"/>
                </a:lnTo>
                <a:lnTo>
                  <a:pt x="278372" y="41008"/>
                </a:lnTo>
                <a:lnTo>
                  <a:pt x="272973" y="35369"/>
                </a:lnTo>
                <a:close/>
              </a:path>
              <a:path w="348615" h="486409">
                <a:moveTo>
                  <a:pt x="348072" y="181467"/>
                </a:moveTo>
                <a:lnTo>
                  <a:pt x="320414" y="181467"/>
                </a:lnTo>
                <a:lnTo>
                  <a:pt x="325804" y="181635"/>
                </a:lnTo>
                <a:lnTo>
                  <a:pt x="330619" y="185077"/>
                </a:lnTo>
                <a:lnTo>
                  <a:pt x="334314" y="188912"/>
                </a:lnTo>
                <a:lnTo>
                  <a:pt x="340410" y="189014"/>
                </a:lnTo>
                <a:lnTo>
                  <a:pt x="348068" y="181635"/>
                </a:lnTo>
                <a:lnTo>
                  <a:pt x="348072" y="181467"/>
                </a:lnTo>
                <a:close/>
              </a:path>
              <a:path w="348615" h="486409">
                <a:moveTo>
                  <a:pt x="316388" y="162661"/>
                </a:moveTo>
                <a:lnTo>
                  <a:pt x="303557" y="167996"/>
                </a:lnTo>
                <a:lnTo>
                  <a:pt x="292519" y="175145"/>
                </a:lnTo>
                <a:lnTo>
                  <a:pt x="288112" y="178181"/>
                </a:lnTo>
                <a:lnTo>
                  <a:pt x="286016" y="179514"/>
                </a:lnTo>
                <a:lnTo>
                  <a:pt x="348108" y="179514"/>
                </a:lnTo>
                <a:lnTo>
                  <a:pt x="348183" y="175539"/>
                </a:lnTo>
                <a:lnTo>
                  <a:pt x="344487" y="171704"/>
                </a:lnTo>
                <a:lnTo>
                  <a:pt x="330277" y="162708"/>
                </a:lnTo>
                <a:lnTo>
                  <a:pt x="316388" y="16266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33847" y="6511452"/>
            <a:ext cx="437515" cy="402590"/>
          </a:xfrm>
          <a:custGeom>
            <a:avLst/>
            <a:gdLst/>
            <a:ahLst/>
            <a:cxnLst/>
            <a:rect l="l" t="t" r="r" b="b"/>
            <a:pathLst>
              <a:path w="437514" h="402590">
                <a:moveTo>
                  <a:pt x="21945" y="0"/>
                </a:moveTo>
                <a:lnTo>
                  <a:pt x="6032" y="1066"/>
                </a:lnTo>
                <a:lnTo>
                  <a:pt x="0" y="7962"/>
                </a:lnTo>
                <a:lnTo>
                  <a:pt x="533" y="15925"/>
                </a:lnTo>
                <a:lnTo>
                  <a:pt x="4060" y="55398"/>
                </a:lnTo>
                <a:lnTo>
                  <a:pt x="9532" y="101087"/>
                </a:lnTo>
                <a:lnTo>
                  <a:pt x="16433" y="150956"/>
                </a:lnTo>
                <a:lnTo>
                  <a:pt x="24244" y="202971"/>
                </a:lnTo>
                <a:lnTo>
                  <a:pt x="32448" y="255095"/>
                </a:lnTo>
                <a:lnTo>
                  <a:pt x="47829" y="350685"/>
                </a:lnTo>
                <a:lnTo>
                  <a:pt x="51160" y="371771"/>
                </a:lnTo>
                <a:lnTo>
                  <a:pt x="53962" y="389978"/>
                </a:lnTo>
                <a:lnTo>
                  <a:pt x="55029" y="397052"/>
                </a:lnTo>
                <a:lnTo>
                  <a:pt x="61074" y="402170"/>
                </a:lnTo>
                <a:lnTo>
                  <a:pt x="70408" y="402120"/>
                </a:lnTo>
                <a:lnTo>
                  <a:pt x="78320" y="400926"/>
                </a:lnTo>
                <a:lnTo>
                  <a:pt x="83743" y="393560"/>
                </a:lnTo>
                <a:lnTo>
                  <a:pt x="82562" y="385648"/>
                </a:lnTo>
                <a:lnTo>
                  <a:pt x="80303" y="370909"/>
                </a:lnTo>
                <a:lnTo>
                  <a:pt x="75061" y="337783"/>
                </a:lnTo>
                <a:lnTo>
                  <a:pt x="72174" y="319836"/>
                </a:lnTo>
                <a:lnTo>
                  <a:pt x="74295" y="316928"/>
                </a:lnTo>
                <a:lnTo>
                  <a:pt x="76860" y="311759"/>
                </a:lnTo>
                <a:lnTo>
                  <a:pt x="88220" y="288185"/>
                </a:lnTo>
                <a:lnTo>
                  <a:pt x="93512" y="277507"/>
                </a:lnTo>
                <a:lnTo>
                  <a:pt x="65341" y="277507"/>
                </a:lnTo>
                <a:lnTo>
                  <a:pt x="56319" y="220989"/>
                </a:lnTo>
                <a:lnTo>
                  <a:pt x="47516" y="163614"/>
                </a:lnTo>
                <a:lnTo>
                  <a:pt x="39628" y="108147"/>
                </a:lnTo>
                <a:lnTo>
                  <a:pt x="33349" y="57352"/>
                </a:lnTo>
                <a:lnTo>
                  <a:pt x="29375" y="13995"/>
                </a:lnTo>
                <a:lnTo>
                  <a:pt x="28854" y="6032"/>
                </a:lnTo>
                <a:lnTo>
                  <a:pt x="21945" y="0"/>
                </a:lnTo>
                <a:close/>
              </a:path>
              <a:path w="437514" h="402590">
                <a:moveTo>
                  <a:pt x="300606" y="316687"/>
                </a:moveTo>
                <a:lnTo>
                  <a:pt x="277418" y="316687"/>
                </a:lnTo>
                <a:lnTo>
                  <a:pt x="277322" y="320052"/>
                </a:lnTo>
                <a:lnTo>
                  <a:pt x="287434" y="371771"/>
                </a:lnTo>
                <a:lnTo>
                  <a:pt x="313232" y="387273"/>
                </a:lnTo>
                <a:lnTo>
                  <a:pt x="331157" y="383416"/>
                </a:lnTo>
                <a:lnTo>
                  <a:pt x="351778" y="373345"/>
                </a:lnTo>
                <a:lnTo>
                  <a:pt x="365401" y="364299"/>
                </a:lnTo>
                <a:lnTo>
                  <a:pt x="313182" y="364286"/>
                </a:lnTo>
                <a:lnTo>
                  <a:pt x="307017" y="359832"/>
                </a:lnTo>
                <a:lnTo>
                  <a:pt x="302652" y="350485"/>
                </a:lnTo>
                <a:lnTo>
                  <a:pt x="300303" y="336979"/>
                </a:lnTo>
                <a:lnTo>
                  <a:pt x="300354" y="318719"/>
                </a:lnTo>
                <a:lnTo>
                  <a:pt x="300606" y="316687"/>
                </a:lnTo>
                <a:close/>
              </a:path>
              <a:path w="437514" h="402590">
                <a:moveTo>
                  <a:pt x="163298" y="226758"/>
                </a:moveTo>
                <a:lnTo>
                  <a:pt x="132854" y="226758"/>
                </a:lnTo>
                <a:lnTo>
                  <a:pt x="135991" y="230238"/>
                </a:lnTo>
                <a:lnTo>
                  <a:pt x="140119" y="235356"/>
                </a:lnTo>
                <a:lnTo>
                  <a:pt x="149799" y="280755"/>
                </a:lnTo>
                <a:lnTo>
                  <a:pt x="150596" y="294500"/>
                </a:lnTo>
                <a:lnTo>
                  <a:pt x="152439" y="319644"/>
                </a:lnTo>
                <a:lnTo>
                  <a:pt x="168191" y="361418"/>
                </a:lnTo>
                <a:lnTo>
                  <a:pt x="190487" y="371170"/>
                </a:lnTo>
                <a:lnTo>
                  <a:pt x="202300" y="368465"/>
                </a:lnTo>
                <a:lnTo>
                  <a:pt x="218978" y="359403"/>
                </a:lnTo>
                <a:lnTo>
                  <a:pt x="238581" y="345808"/>
                </a:lnTo>
                <a:lnTo>
                  <a:pt x="190969" y="345808"/>
                </a:lnTo>
                <a:lnTo>
                  <a:pt x="183903" y="340546"/>
                </a:lnTo>
                <a:lnTo>
                  <a:pt x="179606" y="329539"/>
                </a:lnTo>
                <a:lnTo>
                  <a:pt x="177200" y="313464"/>
                </a:lnTo>
                <a:lnTo>
                  <a:pt x="175806" y="293001"/>
                </a:lnTo>
                <a:lnTo>
                  <a:pt x="174974" y="278776"/>
                </a:lnTo>
                <a:lnTo>
                  <a:pt x="174882" y="277474"/>
                </a:lnTo>
                <a:lnTo>
                  <a:pt x="173515" y="262961"/>
                </a:lnTo>
                <a:lnTo>
                  <a:pt x="171060" y="248533"/>
                </a:lnTo>
                <a:lnTo>
                  <a:pt x="167043" y="235026"/>
                </a:lnTo>
                <a:lnTo>
                  <a:pt x="164173" y="228392"/>
                </a:lnTo>
                <a:lnTo>
                  <a:pt x="163298" y="226758"/>
                </a:lnTo>
                <a:close/>
              </a:path>
              <a:path w="437514" h="402590">
                <a:moveTo>
                  <a:pt x="422219" y="229184"/>
                </a:moveTo>
                <a:lnTo>
                  <a:pt x="373672" y="229184"/>
                </a:lnTo>
                <a:lnTo>
                  <a:pt x="379895" y="229285"/>
                </a:lnTo>
                <a:lnTo>
                  <a:pt x="386194" y="231267"/>
                </a:lnTo>
                <a:lnTo>
                  <a:pt x="414020" y="266115"/>
                </a:lnTo>
                <a:lnTo>
                  <a:pt x="411114" y="278776"/>
                </a:lnTo>
                <a:lnTo>
                  <a:pt x="389715" y="311283"/>
                </a:lnTo>
                <a:lnTo>
                  <a:pt x="357142" y="342357"/>
                </a:lnTo>
                <a:lnTo>
                  <a:pt x="313601" y="364299"/>
                </a:lnTo>
                <a:lnTo>
                  <a:pt x="365420" y="364286"/>
                </a:lnTo>
                <a:lnTo>
                  <a:pt x="409194" y="323900"/>
                </a:lnTo>
                <a:lnTo>
                  <a:pt x="433764" y="283752"/>
                </a:lnTo>
                <a:lnTo>
                  <a:pt x="436953" y="266115"/>
                </a:lnTo>
                <a:lnTo>
                  <a:pt x="433819" y="246549"/>
                </a:lnTo>
                <a:lnTo>
                  <a:pt x="425586" y="232324"/>
                </a:lnTo>
                <a:lnTo>
                  <a:pt x="422219" y="229184"/>
                </a:lnTo>
                <a:close/>
              </a:path>
              <a:path w="437514" h="402590">
                <a:moveTo>
                  <a:pt x="374027" y="206222"/>
                </a:moveTo>
                <a:lnTo>
                  <a:pt x="348077" y="212017"/>
                </a:lnTo>
                <a:lnTo>
                  <a:pt x="325118" y="227845"/>
                </a:lnTo>
                <a:lnTo>
                  <a:pt x="305853" y="250087"/>
                </a:lnTo>
                <a:lnTo>
                  <a:pt x="290982" y="275120"/>
                </a:lnTo>
                <a:lnTo>
                  <a:pt x="284752" y="279484"/>
                </a:lnTo>
                <a:lnTo>
                  <a:pt x="277347" y="284962"/>
                </a:lnTo>
                <a:lnTo>
                  <a:pt x="242004" y="311980"/>
                </a:lnTo>
                <a:lnTo>
                  <a:pt x="221805" y="326921"/>
                </a:lnTo>
                <a:lnTo>
                  <a:pt x="203415" y="339431"/>
                </a:lnTo>
                <a:lnTo>
                  <a:pt x="190969" y="345808"/>
                </a:lnTo>
                <a:lnTo>
                  <a:pt x="238581" y="345808"/>
                </a:lnTo>
                <a:lnTo>
                  <a:pt x="242606" y="343016"/>
                </a:lnTo>
                <a:lnTo>
                  <a:pt x="277418" y="316687"/>
                </a:lnTo>
                <a:lnTo>
                  <a:pt x="300606" y="316687"/>
                </a:lnTo>
                <a:lnTo>
                  <a:pt x="309930" y="292036"/>
                </a:lnTo>
                <a:lnTo>
                  <a:pt x="311454" y="288544"/>
                </a:lnTo>
                <a:lnTo>
                  <a:pt x="338054" y="246767"/>
                </a:lnTo>
                <a:lnTo>
                  <a:pt x="373672" y="229184"/>
                </a:lnTo>
                <a:lnTo>
                  <a:pt x="422219" y="229184"/>
                </a:lnTo>
                <a:lnTo>
                  <a:pt x="415005" y="222457"/>
                </a:lnTo>
                <a:lnTo>
                  <a:pt x="381790" y="206890"/>
                </a:lnTo>
                <a:lnTo>
                  <a:pt x="374027" y="206222"/>
                </a:lnTo>
                <a:close/>
              </a:path>
              <a:path w="437514" h="402590">
                <a:moveTo>
                  <a:pt x="134514" y="201683"/>
                </a:moveTo>
                <a:lnTo>
                  <a:pt x="94659" y="226544"/>
                </a:lnTo>
                <a:lnTo>
                  <a:pt x="73893" y="260434"/>
                </a:lnTo>
                <a:lnTo>
                  <a:pt x="65341" y="277507"/>
                </a:lnTo>
                <a:lnTo>
                  <a:pt x="93512" y="277507"/>
                </a:lnTo>
                <a:lnTo>
                  <a:pt x="98932" y="267123"/>
                </a:lnTo>
                <a:lnTo>
                  <a:pt x="104190" y="257911"/>
                </a:lnTo>
                <a:lnTo>
                  <a:pt x="131914" y="226847"/>
                </a:lnTo>
                <a:lnTo>
                  <a:pt x="132854" y="226758"/>
                </a:lnTo>
                <a:lnTo>
                  <a:pt x="163298" y="226758"/>
                </a:lnTo>
                <a:lnTo>
                  <a:pt x="160840" y="222169"/>
                </a:lnTo>
                <a:lnTo>
                  <a:pt x="157129" y="216500"/>
                </a:lnTo>
                <a:lnTo>
                  <a:pt x="153118" y="211526"/>
                </a:lnTo>
                <a:lnTo>
                  <a:pt x="146760" y="206002"/>
                </a:lnTo>
                <a:lnTo>
                  <a:pt x="140439" y="202914"/>
                </a:lnTo>
                <a:lnTo>
                  <a:pt x="134514" y="201683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58612" y="6683756"/>
            <a:ext cx="523875" cy="226060"/>
          </a:xfrm>
          <a:custGeom>
            <a:avLst/>
            <a:gdLst/>
            <a:ahLst/>
            <a:cxnLst/>
            <a:rect l="l" t="t" r="r" b="b"/>
            <a:pathLst>
              <a:path w="523875" h="226059">
                <a:moveTo>
                  <a:pt x="124808" y="0"/>
                </a:moveTo>
                <a:lnTo>
                  <a:pt x="78361" y="13723"/>
                </a:lnTo>
                <a:lnTo>
                  <a:pt x="45306" y="43192"/>
                </a:lnTo>
                <a:lnTo>
                  <a:pt x="22225" y="76804"/>
                </a:lnTo>
                <a:lnTo>
                  <a:pt x="6584" y="116290"/>
                </a:lnTo>
                <a:lnTo>
                  <a:pt x="79" y="155284"/>
                </a:lnTo>
                <a:lnTo>
                  <a:pt x="0" y="156590"/>
                </a:lnTo>
                <a:lnTo>
                  <a:pt x="3803" y="190106"/>
                </a:lnTo>
                <a:lnTo>
                  <a:pt x="27694" y="220515"/>
                </a:lnTo>
                <a:lnTo>
                  <a:pt x="46005" y="225463"/>
                </a:lnTo>
                <a:lnTo>
                  <a:pt x="65398" y="221115"/>
                </a:lnTo>
                <a:lnTo>
                  <a:pt x="85224" y="209372"/>
                </a:lnTo>
                <a:lnTo>
                  <a:pt x="96935" y="199694"/>
                </a:lnTo>
                <a:lnTo>
                  <a:pt x="44912" y="199694"/>
                </a:lnTo>
                <a:lnTo>
                  <a:pt x="39756" y="198615"/>
                </a:lnTo>
                <a:lnTo>
                  <a:pt x="32416" y="195694"/>
                </a:lnTo>
                <a:lnTo>
                  <a:pt x="28250" y="182778"/>
                </a:lnTo>
                <a:lnTo>
                  <a:pt x="25705" y="154980"/>
                </a:lnTo>
                <a:lnTo>
                  <a:pt x="31949" y="121612"/>
                </a:lnTo>
                <a:lnTo>
                  <a:pt x="64242" y="60464"/>
                </a:lnTo>
                <a:lnTo>
                  <a:pt x="93052" y="34740"/>
                </a:lnTo>
                <a:lnTo>
                  <a:pt x="124757" y="25628"/>
                </a:lnTo>
                <a:lnTo>
                  <a:pt x="187295" y="25628"/>
                </a:lnTo>
                <a:lnTo>
                  <a:pt x="170565" y="11963"/>
                </a:lnTo>
                <a:lnTo>
                  <a:pt x="147747" y="3030"/>
                </a:lnTo>
                <a:lnTo>
                  <a:pt x="124808" y="0"/>
                </a:lnTo>
                <a:close/>
              </a:path>
              <a:path w="523875" h="226059">
                <a:moveTo>
                  <a:pt x="162558" y="163347"/>
                </a:moveTo>
                <a:lnTo>
                  <a:pt x="136352" y="163347"/>
                </a:lnTo>
                <a:lnTo>
                  <a:pt x="137584" y="168719"/>
                </a:lnTo>
                <a:lnTo>
                  <a:pt x="139458" y="178907"/>
                </a:lnTo>
                <a:lnTo>
                  <a:pt x="157799" y="216851"/>
                </a:lnTo>
                <a:lnTo>
                  <a:pt x="176446" y="222402"/>
                </a:lnTo>
                <a:lnTo>
                  <a:pt x="196005" y="216968"/>
                </a:lnTo>
                <a:lnTo>
                  <a:pt x="219985" y="201698"/>
                </a:lnTo>
                <a:lnTo>
                  <a:pt x="225342" y="196824"/>
                </a:lnTo>
                <a:lnTo>
                  <a:pt x="177399" y="196824"/>
                </a:lnTo>
                <a:lnTo>
                  <a:pt x="172712" y="195894"/>
                </a:lnTo>
                <a:lnTo>
                  <a:pt x="163542" y="168261"/>
                </a:lnTo>
                <a:lnTo>
                  <a:pt x="162558" y="163347"/>
                </a:lnTo>
                <a:close/>
              </a:path>
              <a:path w="523875" h="226059">
                <a:moveTo>
                  <a:pt x="356981" y="150914"/>
                </a:moveTo>
                <a:lnTo>
                  <a:pt x="267810" y="150914"/>
                </a:lnTo>
                <a:lnTo>
                  <a:pt x="280129" y="164603"/>
                </a:lnTo>
                <a:lnTo>
                  <a:pt x="295717" y="171637"/>
                </a:lnTo>
                <a:lnTo>
                  <a:pt x="312721" y="174227"/>
                </a:lnTo>
                <a:lnTo>
                  <a:pt x="329291" y="174586"/>
                </a:lnTo>
                <a:lnTo>
                  <a:pt x="338835" y="174641"/>
                </a:lnTo>
                <a:lnTo>
                  <a:pt x="347842" y="175093"/>
                </a:lnTo>
                <a:lnTo>
                  <a:pt x="356055" y="176342"/>
                </a:lnTo>
                <a:lnTo>
                  <a:pt x="363213" y="178790"/>
                </a:lnTo>
                <a:lnTo>
                  <a:pt x="365753" y="180060"/>
                </a:lnTo>
                <a:lnTo>
                  <a:pt x="377357" y="193103"/>
                </a:lnTo>
                <a:lnTo>
                  <a:pt x="383987" y="200427"/>
                </a:lnTo>
                <a:lnTo>
                  <a:pt x="417149" y="219201"/>
                </a:lnTo>
                <a:lnTo>
                  <a:pt x="421137" y="219265"/>
                </a:lnTo>
                <a:lnTo>
                  <a:pt x="431554" y="218579"/>
                </a:lnTo>
                <a:lnTo>
                  <a:pt x="483159" y="197777"/>
                </a:lnTo>
                <a:lnTo>
                  <a:pt x="487981" y="193923"/>
                </a:lnTo>
                <a:lnTo>
                  <a:pt x="423346" y="193923"/>
                </a:lnTo>
                <a:lnTo>
                  <a:pt x="414495" y="193103"/>
                </a:lnTo>
                <a:lnTo>
                  <a:pt x="410502" y="190741"/>
                </a:lnTo>
                <a:lnTo>
                  <a:pt x="405334" y="186016"/>
                </a:lnTo>
                <a:lnTo>
                  <a:pt x="399949" y="180359"/>
                </a:lnTo>
                <a:lnTo>
                  <a:pt x="389835" y="169103"/>
                </a:lnTo>
                <a:lnTo>
                  <a:pt x="384606" y="163701"/>
                </a:lnTo>
                <a:lnTo>
                  <a:pt x="379471" y="159249"/>
                </a:lnTo>
                <a:lnTo>
                  <a:pt x="374287" y="156006"/>
                </a:lnTo>
                <a:lnTo>
                  <a:pt x="363491" y="152075"/>
                </a:lnTo>
                <a:lnTo>
                  <a:pt x="356981" y="150914"/>
                </a:lnTo>
                <a:close/>
              </a:path>
              <a:path w="523875" h="226059">
                <a:moveTo>
                  <a:pt x="187295" y="25628"/>
                </a:moveTo>
                <a:lnTo>
                  <a:pt x="125583" y="25628"/>
                </a:lnTo>
                <a:lnTo>
                  <a:pt x="141067" y="27686"/>
                </a:lnTo>
                <a:lnTo>
                  <a:pt x="155152" y="32692"/>
                </a:lnTo>
                <a:lnTo>
                  <a:pt x="165802" y="39637"/>
                </a:lnTo>
                <a:lnTo>
                  <a:pt x="170985" y="47510"/>
                </a:lnTo>
                <a:lnTo>
                  <a:pt x="169614" y="51549"/>
                </a:lnTo>
                <a:lnTo>
                  <a:pt x="160101" y="70281"/>
                </a:lnTo>
                <a:lnTo>
                  <a:pt x="151306" y="87909"/>
                </a:lnTo>
                <a:lnTo>
                  <a:pt x="143882" y="103879"/>
                </a:lnTo>
                <a:lnTo>
                  <a:pt x="138008" y="118566"/>
                </a:lnTo>
                <a:lnTo>
                  <a:pt x="134168" y="131686"/>
                </a:lnTo>
                <a:lnTo>
                  <a:pt x="127930" y="136567"/>
                </a:lnTo>
                <a:lnTo>
                  <a:pt x="121220" y="142452"/>
                </a:lnTo>
                <a:lnTo>
                  <a:pt x="113847" y="149343"/>
                </a:lnTo>
                <a:lnTo>
                  <a:pt x="106292" y="156590"/>
                </a:lnTo>
                <a:lnTo>
                  <a:pt x="91104" y="170980"/>
                </a:lnTo>
                <a:lnTo>
                  <a:pt x="74049" y="185658"/>
                </a:lnTo>
                <a:lnTo>
                  <a:pt x="57771" y="196578"/>
                </a:lnTo>
                <a:lnTo>
                  <a:pt x="44912" y="199694"/>
                </a:lnTo>
                <a:lnTo>
                  <a:pt x="96935" y="199694"/>
                </a:lnTo>
                <a:lnTo>
                  <a:pt x="105053" y="192975"/>
                </a:lnTo>
                <a:lnTo>
                  <a:pt x="124533" y="174586"/>
                </a:lnTo>
                <a:lnTo>
                  <a:pt x="132479" y="166941"/>
                </a:lnTo>
                <a:lnTo>
                  <a:pt x="136352" y="163347"/>
                </a:lnTo>
                <a:lnTo>
                  <a:pt x="162558" y="163347"/>
                </a:lnTo>
                <a:lnTo>
                  <a:pt x="162289" y="162001"/>
                </a:lnTo>
                <a:lnTo>
                  <a:pt x="160675" y="154980"/>
                </a:lnTo>
                <a:lnTo>
                  <a:pt x="158870" y="148183"/>
                </a:lnTo>
                <a:lnTo>
                  <a:pt x="158819" y="145732"/>
                </a:lnTo>
                <a:lnTo>
                  <a:pt x="175348" y="97049"/>
                </a:lnTo>
                <a:lnTo>
                  <a:pt x="189645" y="68488"/>
                </a:lnTo>
                <a:lnTo>
                  <a:pt x="193999" y="58940"/>
                </a:lnTo>
                <a:lnTo>
                  <a:pt x="196261" y="52069"/>
                </a:lnTo>
                <a:lnTo>
                  <a:pt x="196690" y="46710"/>
                </a:lnTo>
                <a:lnTo>
                  <a:pt x="188475" y="26592"/>
                </a:lnTo>
                <a:lnTo>
                  <a:pt x="187295" y="25628"/>
                </a:lnTo>
                <a:close/>
              </a:path>
              <a:path w="523875" h="226059">
                <a:moveTo>
                  <a:pt x="274579" y="84658"/>
                </a:moveTo>
                <a:lnTo>
                  <a:pt x="267696" y="88925"/>
                </a:lnTo>
                <a:lnTo>
                  <a:pt x="266070" y="95821"/>
                </a:lnTo>
                <a:lnTo>
                  <a:pt x="249188" y="132752"/>
                </a:lnTo>
                <a:lnTo>
                  <a:pt x="222539" y="165049"/>
                </a:lnTo>
                <a:lnTo>
                  <a:pt x="195488" y="187983"/>
                </a:lnTo>
                <a:lnTo>
                  <a:pt x="177399" y="196824"/>
                </a:lnTo>
                <a:lnTo>
                  <a:pt x="225342" y="196824"/>
                </a:lnTo>
                <a:lnTo>
                  <a:pt x="245037" y="178907"/>
                </a:lnTo>
                <a:lnTo>
                  <a:pt x="267810" y="150914"/>
                </a:lnTo>
                <a:lnTo>
                  <a:pt x="356981" y="150914"/>
                </a:lnTo>
                <a:lnTo>
                  <a:pt x="352240" y="150067"/>
                </a:lnTo>
                <a:lnTo>
                  <a:pt x="340751" y="149343"/>
                </a:lnTo>
                <a:lnTo>
                  <a:pt x="329240" y="149263"/>
                </a:lnTo>
                <a:lnTo>
                  <a:pt x="310263" y="148617"/>
                </a:lnTo>
                <a:lnTo>
                  <a:pt x="297379" y="145405"/>
                </a:lnTo>
                <a:lnTo>
                  <a:pt x="289510" y="137854"/>
                </a:lnTo>
                <a:lnTo>
                  <a:pt x="285577" y="124193"/>
                </a:lnTo>
                <a:lnTo>
                  <a:pt x="285412" y="123012"/>
                </a:lnTo>
                <a:lnTo>
                  <a:pt x="285044" y="121907"/>
                </a:lnTo>
                <a:lnTo>
                  <a:pt x="284587" y="120853"/>
                </a:lnTo>
                <a:lnTo>
                  <a:pt x="287305" y="114477"/>
                </a:lnTo>
                <a:lnTo>
                  <a:pt x="289502" y="108064"/>
                </a:lnTo>
                <a:lnTo>
                  <a:pt x="292626" y="94805"/>
                </a:lnTo>
                <a:lnTo>
                  <a:pt x="288371" y="87909"/>
                </a:lnTo>
                <a:lnTo>
                  <a:pt x="274579" y="84658"/>
                </a:lnTo>
                <a:close/>
              </a:path>
              <a:path w="523875" h="226059">
                <a:moveTo>
                  <a:pt x="476166" y="53822"/>
                </a:moveTo>
                <a:lnTo>
                  <a:pt x="465816" y="63245"/>
                </a:lnTo>
                <a:lnTo>
                  <a:pt x="465435" y="71246"/>
                </a:lnTo>
                <a:lnTo>
                  <a:pt x="470147" y="76415"/>
                </a:lnTo>
                <a:lnTo>
                  <a:pt x="484109" y="94060"/>
                </a:lnTo>
                <a:lnTo>
                  <a:pt x="493302" y="110991"/>
                </a:lnTo>
                <a:lnTo>
                  <a:pt x="497632" y="126979"/>
                </a:lnTo>
                <a:lnTo>
                  <a:pt x="497007" y="141795"/>
                </a:lnTo>
                <a:lnTo>
                  <a:pt x="464378" y="179528"/>
                </a:lnTo>
                <a:lnTo>
                  <a:pt x="423346" y="193923"/>
                </a:lnTo>
                <a:lnTo>
                  <a:pt x="487981" y="193923"/>
                </a:lnTo>
                <a:lnTo>
                  <a:pt x="501517" y="183105"/>
                </a:lnTo>
                <a:lnTo>
                  <a:pt x="514448" y="166199"/>
                </a:lnTo>
                <a:lnTo>
                  <a:pt x="521734" y="147281"/>
                </a:lnTo>
                <a:lnTo>
                  <a:pt x="523273" y="130897"/>
                </a:lnTo>
                <a:lnTo>
                  <a:pt x="519937" y="110523"/>
                </a:lnTo>
                <a:lnTo>
                  <a:pt x="509286" y="86551"/>
                </a:lnTo>
                <a:lnTo>
                  <a:pt x="488879" y="59372"/>
                </a:lnTo>
                <a:lnTo>
                  <a:pt x="484180" y="54190"/>
                </a:lnTo>
                <a:lnTo>
                  <a:pt x="476166" y="5382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09316" y="6714252"/>
            <a:ext cx="418465" cy="411480"/>
          </a:xfrm>
          <a:custGeom>
            <a:avLst/>
            <a:gdLst/>
            <a:ahLst/>
            <a:cxnLst/>
            <a:rect l="l" t="t" r="r" b="b"/>
            <a:pathLst>
              <a:path w="418464" h="411479">
                <a:moveTo>
                  <a:pt x="248079" y="308775"/>
                </a:moveTo>
                <a:lnTo>
                  <a:pt x="237309" y="315150"/>
                </a:lnTo>
                <a:lnTo>
                  <a:pt x="235519" y="322084"/>
                </a:lnTo>
                <a:lnTo>
                  <a:pt x="238706" y="327482"/>
                </a:lnTo>
                <a:lnTo>
                  <a:pt x="269640" y="363310"/>
                </a:lnTo>
                <a:lnTo>
                  <a:pt x="307985" y="391413"/>
                </a:lnTo>
                <a:lnTo>
                  <a:pt x="347499" y="409651"/>
                </a:lnTo>
                <a:lnTo>
                  <a:pt x="363103" y="411048"/>
                </a:lnTo>
                <a:lnTo>
                  <a:pt x="367205" y="410603"/>
                </a:lnTo>
                <a:lnTo>
                  <a:pt x="401328" y="388148"/>
                </a:lnTo>
                <a:lnTo>
                  <a:pt x="356868" y="388148"/>
                </a:lnTo>
                <a:lnTo>
                  <a:pt x="346299" y="385837"/>
                </a:lnTo>
                <a:lnTo>
                  <a:pt x="302589" y="360286"/>
                </a:lnTo>
                <a:lnTo>
                  <a:pt x="270405" y="332439"/>
                </a:lnTo>
                <a:lnTo>
                  <a:pt x="255038" y="310565"/>
                </a:lnTo>
                <a:lnTo>
                  <a:pt x="248079" y="308775"/>
                </a:lnTo>
                <a:close/>
              </a:path>
              <a:path w="418464" h="411479">
                <a:moveTo>
                  <a:pt x="379668" y="157772"/>
                </a:moveTo>
                <a:lnTo>
                  <a:pt x="356118" y="157772"/>
                </a:lnTo>
                <a:lnTo>
                  <a:pt x="358379" y="165819"/>
                </a:lnTo>
                <a:lnTo>
                  <a:pt x="361369" y="175882"/>
                </a:lnTo>
                <a:lnTo>
                  <a:pt x="363724" y="183600"/>
                </a:lnTo>
                <a:lnTo>
                  <a:pt x="366735" y="193319"/>
                </a:lnTo>
                <a:lnTo>
                  <a:pt x="380194" y="238399"/>
                </a:lnTo>
                <a:lnTo>
                  <a:pt x="391606" y="287200"/>
                </a:lnTo>
                <a:lnTo>
                  <a:pt x="395672" y="332968"/>
                </a:lnTo>
                <a:lnTo>
                  <a:pt x="387093" y="368947"/>
                </a:lnTo>
                <a:lnTo>
                  <a:pt x="356868" y="388148"/>
                </a:lnTo>
                <a:lnTo>
                  <a:pt x="401328" y="388148"/>
                </a:lnTo>
                <a:lnTo>
                  <a:pt x="406715" y="380288"/>
                </a:lnTo>
                <a:lnTo>
                  <a:pt x="418022" y="338887"/>
                </a:lnTo>
                <a:lnTo>
                  <a:pt x="414949" y="289017"/>
                </a:lnTo>
                <a:lnTo>
                  <a:pt x="403177" y="236360"/>
                </a:lnTo>
                <a:lnTo>
                  <a:pt x="388388" y="186601"/>
                </a:lnTo>
                <a:lnTo>
                  <a:pt x="383712" y="171427"/>
                </a:lnTo>
                <a:lnTo>
                  <a:pt x="381199" y="163115"/>
                </a:lnTo>
                <a:lnTo>
                  <a:pt x="379668" y="157772"/>
                </a:lnTo>
                <a:close/>
              </a:path>
              <a:path w="418464" h="411479">
                <a:moveTo>
                  <a:pt x="272218" y="150329"/>
                </a:moveTo>
                <a:lnTo>
                  <a:pt x="238376" y="150329"/>
                </a:lnTo>
                <a:lnTo>
                  <a:pt x="248433" y="163221"/>
                </a:lnTo>
                <a:lnTo>
                  <a:pt x="261427" y="172978"/>
                </a:lnTo>
                <a:lnTo>
                  <a:pt x="276963" y="179313"/>
                </a:lnTo>
                <a:lnTo>
                  <a:pt x="294650" y="181940"/>
                </a:lnTo>
                <a:lnTo>
                  <a:pt x="296415" y="181990"/>
                </a:lnTo>
                <a:lnTo>
                  <a:pt x="313652" y="180507"/>
                </a:lnTo>
                <a:lnTo>
                  <a:pt x="329753" y="175739"/>
                </a:lnTo>
                <a:lnTo>
                  <a:pt x="344110" y="168042"/>
                </a:lnTo>
                <a:lnTo>
                  <a:pt x="356118" y="157772"/>
                </a:lnTo>
                <a:lnTo>
                  <a:pt x="379668" y="157772"/>
                </a:lnTo>
                <a:lnTo>
                  <a:pt x="379606" y="157556"/>
                </a:lnTo>
                <a:lnTo>
                  <a:pt x="295526" y="157556"/>
                </a:lnTo>
                <a:lnTo>
                  <a:pt x="287243" y="156597"/>
                </a:lnTo>
                <a:lnTo>
                  <a:pt x="276784" y="153319"/>
                </a:lnTo>
                <a:lnTo>
                  <a:pt x="272218" y="150329"/>
                </a:lnTo>
                <a:close/>
              </a:path>
              <a:path w="418464" h="411479">
                <a:moveTo>
                  <a:pt x="133568" y="143725"/>
                </a:moveTo>
                <a:lnTo>
                  <a:pt x="107172" y="143725"/>
                </a:lnTo>
                <a:lnTo>
                  <a:pt x="112285" y="154609"/>
                </a:lnTo>
                <a:lnTo>
                  <a:pt x="142224" y="178650"/>
                </a:lnTo>
                <a:lnTo>
                  <a:pt x="156436" y="180047"/>
                </a:lnTo>
                <a:lnTo>
                  <a:pt x="176045" y="177854"/>
                </a:lnTo>
                <a:lnTo>
                  <a:pt x="196591" y="171427"/>
                </a:lnTo>
                <a:lnTo>
                  <a:pt x="217545" y="161881"/>
                </a:lnTo>
                <a:lnTo>
                  <a:pt x="228543" y="155782"/>
                </a:lnTo>
                <a:lnTo>
                  <a:pt x="165546" y="155782"/>
                </a:lnTo>
                <a:lnTo>
                  <a:pt x="145006" y="154038"/>
                </a:lnTo>
                <a:lnTo>
                  <a:pt x="139545" y="150779"/>
                </a:lnTo>
                <a:lnTo>
                  <a:pt x="134919" y="145976"/>
                </a:lnTo>
                <a:lnTo>
                  <a:pt x="133568" y="143725"/>
                </a:lnTo>
                <a:close/>
              </a:path>
              <a:path w="418464" h="411479">
                <a:moveTo>
                  <a:pt x="100733" y="0"/>
                </a:moveTo>
                <a:lnTo>
                  <a:pt x="49581" y="22093"/>
                </a:lnTo>
                <a:lnTo>
                  <a:pt x="10906" y="69951"/>
                </a:lnTo>
                <a:lnTo>
                  <a:pt x="46" y="116998"/>
                </a:lnTo>
                <a:lnTo>
                  <a:pt x="0" y="118319"/>
                </a:lnTo>
                <a:lnTo>
                  <a:pt x="3241" y="139379"/>
                </a:lnTo>
                <a:lnTo>
                  <a:pt x="28024" y="169165"/>
                </a:lnTo>
                <a:lnTo>
                  <a:pt x="53756" y="173647"/>
                </a:lnTo>
                <a:lnTo>
                  <a:pt x="59446" y="173012"/>
                </a:lnTo>
                <a:lnTo>
                  <a:pt x="94968" y="153746"/>
                </a:lnTo>
                <a:lnTo>
                  <a:pt x="50562" y="151783"/>
                </a:lnTo>
                <a:lnTo>
                  <a:pt x="42023" y="151039"/>
                </a:lnTo>
                <a:lnTo>
                  <a:pt x="21832" y="115747"/>
                </a:lnTo>
                <a:lnTo>
                  <a:pt x="21794" y="115175"/>
                </a:lnTo>
                <a:lnTo>
                  <a:pt x="24164" y="97497"/>
                </a:lnTo>
                <a:lnTo>
                  <a:pt x="44187" y="57785"/>
                </a:lnTo>
                <a:lnTo>
                  <a:pt x="82182" y="27445"/>
                </a:lnTo>
                <a:lnTo>
                  <a:pt x="102689" y="21716"/>
                </a:lnTo>
                <a:lnTo>
                  <a:pt x="153566" y="21716"/>
                </a:lnTo>
                <a:lnTo>
                  <a:pt x="147109" y="14617"/>
                </a:lnTo>
                <a:lnTo>
                  <a:pt x="133231" y="5567"/>
                </a:lnTo>
                <a:lnTo>
                  <a:pt x="117656" y="638"/>
                </a:lnTo>
                <a:lnTo>
                  <a:pt x="100733" y="0"/>
                </a:lnTo>
                <a:close/>
              </a:path>
              <a:path w="418464" h="411479">
                <a:moveTo>
                  <a:pt x="383042" y="27635"/>
                </a:moveTo>
                <a:lnTo>
                  <a:pt x="374418" y="32384"/>
                </a:lnTo>
                <a:lnTo>
                  <a:pt x="370301" y="46695"/>
                </a:lnTo>
                <a:lnTo>
                  <a:pt x="360727" y="81177"/>
                </a:lnTo>
                <a:lnTo>
                  <a:pt x="356200" y="96942"/>
                </a:lnTo>
                <a:lnTo>
                  <a:pt x="351454" y="112378"/>
                </a:lnTo>
                <a:lnTo>
                  <a:pt x="346415" y="127190"/>
                </a:lnTo>
                <a:lnTo>
                  <a:pt x="346161" y="127876"/>
                </a:lnTo>
                <a:lnTo>
                  <a:pt x="345894" y="129273"/>
                </a:lnTo>
                <a:lnTo>
                  <a:pt x="345716" y="129603"/>
                </a:lnTo>
                <a:lnTo>
                  <a:pt x="345513" y="129895"/>
                </a:lnTo>
                <a:lnTo>
                  <a:pt x="345374" y="130251"/>
                </a:lnTo>
                <a:lnTo>
                  <a:pt x="337833" y="141645"/>
                </a:lnTo>
                <a:lnTo>
                  <a:pt x="326179" y="150442"/>
                </a:lnTo>
                <a:lnTo>
                  <a:pt x="311660" y="155970"/>
                </a:lnTo>
                <a:lnTo>
                  <a:pt x="295526" y="157556"/>
                </a:lnTo>
                <a:lnTo>
                  <a:pt x="379606" y="157556"/>
                </a:lnTo>
                <a:lnTo>
                  <a:pt x="378264" y="152868"/>
                </a:lnTo>
                <a:lnTo>
                  <a:pt x="375782" y="143205"/>
                </a:lnTo>
                <a:lnTo>
                  <a:pt x="375612" y="142481"/>
                </a:lnTo>
                <a:lnTo>
                  <a:pt x="375079" y="141376"/>
                </a:lnTo>
                <a:lnTo>
                  <a:pt x="374431" y="140347"/>
                </a:lnTo>
                <a:lnTo>
                  <a:pt x="374991" y="139379"/>
                </a:lnTo>
                <a:lnTo>
                  <a:pt x="375333" y="138696"/>
                </a:lnTo>
                <a:lnTo>
                  <a:pt x="390592" y="89887"/>
                </a:lnTo>
                <a:lnTo>
                  <a:pt x="399641" y="57162"/>
                </a:lnTo>
                <a:lnTo>
                  <a:pt x="404302" y="41020"/>
                </a:lnTo>
                <a:lnTo>
                  <a:pt x="399539" y="32397"/>
                </a:lnTo>
                <a:lnTo>
                  <a:pt x="383042" y="27635"/>
                </a:lnTo>
                <a:close/>
              </a:path>
              <a:path w="418464" h="411479">
                <a:moveTo>
                  <a:pt x="270494" y="13258"/>
                </a:moveTo>
                <a:lnTo>
                  <a:pt x="249011" y="54408"/>
                </a:lnTo>
                <a:lnTo>
                  <a:pt x="241347" y="91063"/>
                </a:lnTo>
                <a:lnTo>
                  <a:pt x="238075" y="106152"/>
                </a:lnTo>
                <a:lnTo>
                  <a:pt x="213100" y="137511"/>
                </a:lnTo>
                <a:lnTo>
                  <a:pt x="165546" y="155782"/>
                </a:lnTo>
                <a:lnTo>
                  <a:pt x="228543" y="155782"/>
                </a:lnTo>
                <a:lnTo>
                  <a:pt x="238376" y="150329"/>
                </a:lnTo>
                <a:lnTo>
                  <a:pt x="272218" y="150329"/>
                </a:lnTo>
                <a:lnTo>
                  <a:pt x="266215" y="146399"/>
                </a:lnTo>
                <a:lnTo>
                  <a:pt x="257604" y="134518"/>
                </a:lnTo>
                <a:lnTo>
                  <a:pt x="260053" y="126717"/>
                </a:lnTo>
                <a:lnTo>
                  <a:pt x="262793" y="115747"/>
                </a:lnTo>
                <a:lnTo>
                  <a:pt x="266032" y="101082"/>
                </a:lnTo>
                <a:lnTo>
                  <a:pt x="272843" y="68381"/>
                </a:lnTo>
                <a:lnTo>
                  <a:pt x="275936" y="54071"/>
                </a:lnTo>
                <a:lnTo>
                  <a:pt x="278810" y="41984"/>
                </a:lnTo>
                <a:lnTo>
                  <a:pt x="281023" y="34836"/>
                </a:lnTo>
                <a:lnTo>
                  <a:pt x="284591" y="28714"/>
                </a:lnTo>
                <a:lnTo>
                  <a:pt x="282674" y="20840"/>
                </a:lnTo>
                <a:lnTo>
                  <a:pt x="270494" y="13258"/>
                </a:lnTo>
                <a:close/>
              </a:path>
              <a:path w="418464" h="411479">
                <a:moveTo>
                  <a:pt x="153566" y="21716"/>
                </a:moveTo>
                <a:lnTo>
                  <a:pt x="102689" y="21716"/>
                </a:lnTo>
                <a:lnTo>
                  <a:pt x="111788" y="21803"/>
                </a:lnTo>
                <a:lnTo>
                  <a:pt x="120199" y="23741"/>
                </a:lnTo>
                <a:lnTo>
                  <a:pt x="127910" y="27505"/>
                </a:lnTo>
                <a:lnTo>
                  <a:pt x="134909" y="33070"/>
                </a:lnTo>
                <a:lnTo>
                  <a:pt x="131916" y="39989"/>
                </a:lnTo>
                <a:lnTo>
                  <a:pt x="128270" y="49644"/>
                </a:lnTo>
                <a:lnTo>
                  <a:pt x="123476" y="63206"/>
                </a:lnTo>
                <a:lnTo>
                  <a:pt x="113216" y="93071"/>
                </a:lnTo>
                <a:lnTo>
                  <a:pt x="108984" y="105197"/>
                </a:lnTo>
                <a:lnTo>
                  <a:pt x="105303" y="115273"/>
                </a:lnTo>
                <a:lnTo>
                  <a:pt x="102892" y="121005"/>
                </a:lnTo>
                <a:lnTo>
                  <a:pt x="96189" y="124854"/>
                </a:lnTo>
                <a:lnTo>
                  <a:pt x="90315" y="129025"/>
                </a:lnTo>
                <a:lnTo>
                  <a:pt x="85081" y="133339"/>
                </a:lnTo>
                <a:lnTo>
                  <a:pt x="80299" y="137617"/>
                </a:lnTo>
                <a:lnTo>
                  <a:pt x="68158" y="148653"/>
                </a:lnTo>
                <a:lnTo>
                  <a:pt x="60538" y="150406"/>
                </a:lnTo>
                <a:lnTo>
                  <a:pt x="50562" y="151783"/>
                </a:lnTo>
                <a:lnTo>
                  <a:pt x="97126" y="151783"/>
                </a:lnTo>
                <a:lnTo>
                  <a:pt x="102740" y="146710"/>
                </a:lnTo>
                <a:lnTo>
                  <a:pt x="107172" y="143725"/>
                </a:lnTo>
                <a:lnTo>
                  <a:pt x="133568" y="143725"/>
                </a:lnTo>
                <a:lnTo>
                  <a:pt x="131097" y="139607"/>
                </a:lnTo>
                <a:lnTo>
                  <a:pt x="128051" y="131648"/>
                </a:lnTo>
                <a:lnTo>
                  <a:pt x="130544" y="125687"/>
                </a:lnTo>
                <a:lnTo>
                  <a:pt x="133772" y="116998"/>
                </a:lnTo>
                <a:lnTo>
                  <a:pt x="137935" y="105166"/>
                </a:lnTo>
                <a:lnTo>
                  <a:pt x="147796" y="76449"/>
                </a:lnTo>
                <a:lnTo>
                  <a:pt x="152603" y="62703"/>
                </a:lnTo>
                <a:lnTo>
                  <a:pt x="156815" y="51228"/>
                </a:lnTo>
                <a:lnTo>
                  <a:pt x="159598" y="44716"/>
                </a:lnTo>
                <a:lnTo>
                  <a:pt x="161945" y="41020"/>
                </a:lnTo>
                <a:lnTo>
                  <a:pt x="162064" y="39758"/>
                </a:lnTo>
                <a:lnTo>
                  <a:pt x="162278" y="36487"/>
                </a:lnTo>
                <a:lnTo>
                  <a:pt x="160830" y="32626"/>
                </a:lnTo>
                <a:lnTo>
                  <a:pt x="160614" y="30873"/>
                </a:lnTo>
                <a:lnTo>
                  <a:pt x="160030" y="29159"/>
                </a:lnTo>
                <a:lnTo>
                  <a:pt x="158938" y="27622"/>
                </a:lnTo>
                <a:lnTo>
                  <a:pt x="153566" y="21716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74697" y="6700622"/>
            <a:ext cx="614045" cy="215265"/>
          </a:xfrm>
          <a:custGeom>
            <a:avLst/>
            <a:gdLst/>
            <a:ahLst/>
            <a:cxnLst/>
            <a:rect l="l" t="t" r="r" b="b"/>
            <a:pathLst>
              <a:path w="614045" h="215265">
                <a:moveTo>
                  <a:pt x="362388" y="164807"/>
                </a:moveTo>
                <a:lnTo>
                  <a:pt x="323710" y="164807"/>
                </a:lnTo>
                <a:lnTo>
                  <a:pt x="324167" y="165709"/>
                </a:lnTo>
                <a:lnTo>
                  <a:pt x="374480" y="204042"/>
                </a:lnTo>
                <a:lnTo>
                  <a:pt x="430136" y="215239"/>
                </a:lnTo>
                <a:lnTo>
                  <a:pt x="474924" y="211099"/>
                </a:lnTo>
                <a:lnTo>
                  <a:pt x="519474" y="199507"/>
                </a:lnTo>
                <a:lnTo>
                  <a:pt x="547288" y="189211"/>
                </a:lnTo>
                <a:lnTo>
                  <a:pt x="419260" y="189211"/>
                </a:lnTo>
                <a:lnTo>
                  <a:pt x="379388" y="178176"/>
                </a:lnTo>
                <a:lnTo>
                  <a:pt x="362388" y="164807"/>
                </a:lnTo>
                <a:close/>
              </a:path>
              <a:path w="614045" h="215265">
                <a:moveTo>
                  <a:pt x="20370" y="32715"/>
                </a:moveTo>
                <a:lnTo>
                  <a:pt x="2900" y="67122"/>
                </a:lnTo>
                <a:lnTo>
                  <a:pt x="265" y="110160"/>
                </a:lnTo>
                <a:lnTo>
                  <a:pt x="0" y="195313"/>
                </a:lnTo>
                <a:lnTo>
                  <a:pt x="5156" y="200469"/>
                </a:lnTo>
                <a:lnTo>
                  <a:pt x="18363" y="200469"/>
                </a:lnTo>
                <a:lnTo>
                  <a:pt x="23558" y="195148"/>
                </a:lnTo>
                <a:lnTo>
                  <a:pt x="23335" y="172593"/>
                </a:lnTo>
                <a:lnTo>
                  <a:pt x="23381" y="132716"/>
                </a:lnTo>
                <a:lnTo>
                  <a:pt x="23545" y="121856"/>
                </a:lnTo>
                <a:lnTo>
                  <a:pt x="23863" y="121678"/>
                </a:lnTo>
                <a:lnTo>
                  <a:pt x="24193" y="121551"/>
                </a:lnTo>
                <a:lnTo>
                  <a:pt x="24485" y="121348"/>
                </a:lnTo>
                <a:lnTo>
                  <a:pt x="32722" y="114536"/>
                </a:lnTo>
                <a:lnTo>
                  <a:pt x="40078" y="106206"/>
                </a:lnTo>
                <a:lnTo>
                  <a:pt x="46809" y="96920"/>
                </a:lnTo>
                <a:lnTo>
                  <a:pt x="54998" y="84480"/>
                </a:lnTo>
                <a:lnTo>
                  <a:pt x="25031" y="84480"/>
                </a:lnTo>
                <a:lnTo>
                  <a:pt x="26352" y="69227"/>
                </a:lnTo>
                <a:lnTo>
                  <a:pt x="27700" y="59656"/>
                </a:lnTo>
                <a:lnTo>
                  <a:pt x="28869" y="54474"/>
                </a:lnTo>
                <a:lnTo>
                  <a:pt x="29678" y="52349"/>
                </a:lnTo>
                <a:lnTo>
                  <a:pt x="33096" y="46863"/>
                </a:lnTo>
                <a:lnTo>
                  <a:pt x="31419" y="39598"/>
                </a:lnTo>
                <a:lnTo>
                  <a:pt x="20370" y="32715"/>
                </a:lnTo>
                <a:close/>
              </a:path>
              <a:path w="614045" h="215265">
                <a:moveTo>
                  <a:pt x="104784" y="60553"/>
                </a:moveTo>
                <a:lnTo>
                  <a:pt x="76936" y="60553"/>
                </a:lnTo>
                <a:lnTo>
                  <a:pt x="81964" y="69786"/>
                </a:lnTo>
                <a:lnTo>
                  <a:pt x="86175" y="86383"/>
                </a:lnTo>
                <a:lnTo>
                  <a:pt x="89495" y="105444"/>
                </a:lnTo>
                <a:lnTo>
                  <a:pt x="94840" y="142741"/>
                </a:lnTo>
                <a:lnTo>
                  <a:pt x="97961" y="160312"/>
                </a:lnTo>
                <a:lnTo>
                  <a:pt x="101907" y="175375"/>
                </a:lnTo>
                <a:lnTo>
                  <a:pt x="107124" y="187274"/>
                </a:lnTo>
                <a:lnTo>
                  <a:pt x="108330" y="191427"/>
                </a:lnTo>
                <a:lnTo>
                  <a:pt x="111569" y="194868"/>
                </a:lnTo>
                <a:lnTo>
                  <a:pt x="117093" y="196342"/>
                </a:lnTo>
                <a:lnTo>
                  <a:pt x="118110" y="196469"/>
                </a:lnTo>
                <a:lnTo>
                  <a:pt x="124853" y="196570"/>
                </a:lnTo>
                <a:lnTo>
                  <a:pt x="130111" y="192786"/>
                </a:lnTo>
                <a:lnTo>
                  <a:pt x="131648" y="187007"/>
                </a:lnTo>
                <a:lnTo>
                  <a:pt x="142610" y="158765"/>
                </a:lnTo>
                <a:lnTo>
                  <a:pt x="148532" y="145656"/>
                </a:lnTo>
                <a:lnTo>
                  <a:pt x="120624" y="145656"/>
                </a:lnTo>
                <a:lnTo>
                  <a:pt x="119584" y="139237"/>
                </a:lnTo>
                <a:lnTo>
                  <a:pt x="118610" y="132716"/>
                </a:lnTo>
                <a:lnTo>
                  <a:pt x="116814" y="119900"/>
                </a:lnTo>
                <a:lnTo>
                  <a:pt x="112090" y="88569"/>
                </a:lnTo>
                <a:lnTo>
                  <a:pt x="105424" y="61685"/>
                </a:lnTo>
                <a:lnTo>
                  <a:pt x="104784" y="60553"/>
                </a:lnTo>
                <a:close/>
              </a:path>
              <a:path w="614045" h="215265">
                <a:moveTo>
                  <a:pt x="600938" y="139369"/>
                </a:moveTo>
                <a:lnTo>
                  <a:pt x="549877" y="161327"/>
                </a:lnTo>
                <a:lnTo>
                  <a:pt x="506480" y="177111"/>
                </a:lnTo>
                <a:lnTo>
                  <a:pt x="462283" y="187631"/>
                </a:lnTo>
                <a:lnTo>
                  <a:pt x="419260" y="189211"/>
                </a:lnTo>
                <a:lnTo>
                  <a:pt x="547288" y="189211"/>
                </a:lnTo>
                <a:lnTo>
                  <a:pt x="561995" y="183767"/>
                </a:lnTo>
                <a:lnTo>
                  <a:pt x="600697" y="167182"/>
                </a:lnTo>
                <a:lnTo>
                  <a:pt x="611149" y="162598"/>
                </a:lnTo>
                <a:lnTo>
                  <a:pt x="614057" y="155117"/>
                </a:lnTo>
                <a:lnTo>
                  <a:pt x="608431" y="142278"/>
                </a:lnTo>
                <a:lnTo>
                  <a:pt x="600938" y="139369"/>
                </a:lnTo>
                <a:close/>
              </a:path>
              <a:path w="614045" h="215265">
                <a:moveTo>
                  <a:pt x="227074" y="50685"/>
                </a:moveTo>
                <a:lnTo>
                  <a:pt x="197751" y="50685"/>
                </a:lnTo>
                <a:lnTo>
                  <a:pt x="206050" y="62282"/>
                </a:lnTo>
                <a:lnTo>
                  <a:pt x="211507" y="85775"/>
                </a:lnTo>
                <a:lnTo>
                  <a:pt x="214794" y="113164"/>
                </a:lnTo>
                <a:lnTo>
                  <a:pt x="216585" y="136448"/>
                </a:lnTo>
                <a:lnTo>
                  <a:pt x="217981" y="155721"/>
                </a:lnTo>
                <a:lnTo>
                  <a:pt x="218835" y="164807"/>
                </a:lnTo>
                <a:lnTo>
                  <a:pt x="219786" y="172593"/>
                </a:lnTo>
                <a:lnTo>
                  <a:pt x="220484" y="177469"/>
                </a:lnTo>
                <a:lnTo>
                  <a:pt x="223888" y="181254"/>
                </a:lnTo>
                <a:lnTo>
                  <a:pt x="228231" y="182778"/>
                </a:lnTo>
                <a:lnTo>
                  <a:pt x="229641" y="183997"/>
                </a:lnTo>
                <a:lnTo>
                  <a:pt x="231317" y="184975"/>
                </a:lnTo>
                <a:lnTo>
                  <a:pt x="239775" y="187477"/>
                </a:lnTo>
                <a:lnTo>
                  <a:pt x="246202" y="188391"/>
                </a:lnTo>
                <a:lnTo>
                  <a:pt x="252501" y="188493"/>
                </a:lnTo>
                <a:lnTo>
                  <a:pt x="269857" y="186832"/>
                </a:lnTo>
                <a:lnTo>
                  <a:pt x="286497" y="182071"/>
                </a:lnTo>
                <a:lnTo>
                  <a:pt x="302490" y="175332"/>
                </a:lnTo>
                <a:lnTo>
                  <a:pt x="318661" y="167347"/>
                </a:lnTo>
                <a:lnTo>
                  <a:pt x="323710" y="164807"/>
                </a:lnTo>
                <a:lnTo>
                  <a:pt x="362388" y="164807"/>
                </a:lnTo>
                <a:lnTo>
                  <a:pt x="357631" y="161067"/>
                </a:lnTo>
                <a:lnTo>
                  <a:pt x="258952" y="161067"/>
                </a:lnTo>
                <a:lnTo>
                  <a:pt x="244005" y="160312"/>
                </a:lnTo>
                <a:lnTo>
                  <a:pt x="243454" y="154372"/>
                </a:lnTo>
                <a:lnTo>
                  <a:pt x="242950" y="148083"/>
                </a:lnTo>
                <a:lnTo>
                  <a:pt x="242011" y="134721"/>
                </a:lnTo>
                <a:lnTo>
                  <a:pt x="238840" y="96585"/>
                </a:lnTo>
                <a:lnTo>
                  <a:pt x="232450" y="61685"/>
                </a:lnTo>
                <a:lnTo>
                  <a:pt x="227074" y="50685"/>
                </a:lnTo>
                <a:close/>
              </a:path>
              <a:path w="614045" h="215265">
                <a:moveTo>
                  <a:pt x="363791" y="0"/>
                </a:moveTo>
                <a:lnTo>
                  <a:pt x="325440" y="33345"/>
                </a:lnTo>
                <a:lnTo>
                  <a:pt x="311298" y="69951"/>
                </a:lnTo>
                <a:lnTo>
                  <a:pt x="305900" y="120186"/>
                </a:lnTo>
                <a:lnTo>
                  <a:pt x="312280" y="140220"/>
                </a:lnTo>
                <a:lnTo>
                  <a:pt x="309930" y="141376"/>
                </a:lnTo>
                <a:lnTo>
                  <a:pt x="305307" y="143713"/>
                </a:lnTo>
                <a:lnTo>
                  <a:pt x="289532" y="151466"/>
                </a:lnTo>
                <a:lnTo>
                  <a:pt x="274104" y="157684"/>
                </a:lnTo>
                <a:lnTo>
                  <a:pt x="258952" y="161067"/>
                </a:lnTo>
                <a:lnTo>
                  <a:pt x="357631" y="161067"/>
                </a:lnTo>
                <a:lnTo>
                  <a:pt x="344639" y="150850"/>
                </a:lnTo>
                <a:lnTo>
                  <a:pt x="343306" y="149288"/>
                </a:lnTo>
                <a:lnTo>
                  <a:pt x="341642" y="148196"/>
                </a:lnTo>
                <a:lnTo>
                  <a:pt x="339877" y="147459"/>
                </a:lnTo>
                <a:lnTo>
                  <a:pt x="339788" y="146850"/>
                </a:lnTo>
                <a:lnTo>
                  <a:pt x="362033" y="125985"/>
                </a:lnTo>
                <a:lnTo>
                  <a:pt x="363526" y="123786"/>
                </a:lnTo>
                <a:lnTo>
                  <a:pt x="330987" y="123786"/>
                </a:lnTo>
                <a:lnTo>
                  <a:pt x="329616" y="113164"/>
                </a:lnTo>
                <a:lnTo>
                  <a:pt x="341083" y="56692"/>
                </a:lnTo>
                <a:lnTo>
                  <a:pt x="366064" y="24003"/>
                </a:lnTo>
                <a:lnTo>
                  <a:pt x="367652" y="23863"/>
                </a:lnTo>
                <a:lnTo>
                  <a:pt x="402192" y="23863"/>
                </a:lnTo>
                <a:lnTo>
                  <a:pt x="402285" y="21932"/>
                </a:lnTo>
                <a:lnTo>
                  <a:pt x="399328" y="14976"/>
                </a:lnTo>
                <a:lnTo>
                  <a:pt x="392820" y="7165"/>
                </a:lnTo>
                <a:lnTo>
                  <a:pt x="381421" y="1255"/>
                </a:lnTo>
                <a:lnTo>
                  <a:pt x="363791" y="0"/>
                </a:lnTo>
                <a:close/>
              </a:path>
              <a:path w="614045" h="215265">
                <a:moveTo>
                  <a:pt x="190931" y="24688"/>
                </a:moveTo>
                <a:lnTo>
                  <a:pt x="151633" y="78470"/>
                </a:lnTo>
                <a:lnTo>
                  <a:pt x="120624" y="145656"/>
                </a:lnTo>
                <a:lnTo>
                  <a:pt x="148532" y="145656"/>
                </a:lnTo>
                <a:lnTo>
                  <a:pt x="162028" y="115776"/>
                </a:lnTo>
                <a:lnTo>
                  <a:pt x="181809" y="74897"/>
                </a:lnTo>
                <a:lnTo>
                  <a:pt x="193865" y="52984"/>
                </a:lnTo>
                <a:lnTo>
                  <a:pt x="194513" y="52349"/>
                </a:lnTo>
                <a:lnTo>
                  <a:pt x="196380" y="51269"/>
                </a:lnTo>
                <a:lnTo>
                  <a:pt x="197751" y="50685"/>
                </a:lnTo>
                <a:lnTo>
                  <a:pt x="227074" y="50685"/>
                </a:lnTo>
                <a:lnTo>
                  <a:pt x="219865" y="35937"/>
                </a:lnTo>
                <a:lnTo>
                  <a:pt x="197992" y="25019"/>
                </a:lnTo>
                <a:lnTo>
                  <a:pt x="190931" y="24688"/>
                </a:lnTo>
                <a:close/>
              </a:path>
              <a:path w="614045" h="215265">
                <a:moveTo>
                  <a:pt x="402192" y="23863"/>
                </a:moveTo>
                <a:lnTo>
                  <a:pt x="367652" y="23863"/>
                </a:lnTo>
                <a:lnTo>
                  <a:pt x="377761" y="23939"/>
                </a:lnTo>
                <a:lnTo>
                  <a:pt x="379120" y="28638"/>
                </a:lnTo>
                <a:lnTo>
                  <a:pt x="376969" y="50380"/>
                </a:lnTo>
                <a:lnTo>
                  <a:pt x="364740" y="78470"/>
                </a:lnTo>
                <a:lnTo>
                  <a:pt x="347662" y="105444"/>
                </a:lnTo>
                <a:lnTo>
                  <a:pt x="330987" y="123786"/>
                </a:lnTo>
                <a:lnTo>
                  <a:pt x="363526" y="123786"/>
                </a:lnTo>
                <a:lnTo>
                  <a:pt x="384809" y="92449"/>
                </a:lnTo>
                <a:lnTo>
                  <a:pt x="400699" y="54885"/>
                </a:lnTo>
                <a:lnTo>
                  <a:pt x="402192" y="23863"/>
                </a:lnTo>
                <a:close/>
              </a:path>
              <a:path w="614045" h="215265">
                <a:moveTo>
                  <a:pt x="78041" y="35521"/>
                </a:moveTo>
                <a:lnTo>
                  <a:pt x="41195" y="60234"/>
                </a:lnTo>
                <a:lnTo>
                  <a:pt x="27457" y="80987"/>
                </a:lnTo>
                <a:lnTo>
                  <a:pt x="25031" y="84480"/>
                </a:lnTo>
                <a:lnTo>
                  <a:pt x="54998" y="84480"/>
                </a:lnTo>
                <a:lnTo>
                  <a:pt x="59134" y="78212"/>
                </a:lnTo>
                <a:lnTo>
                  <a:pt x="65185" y="69945"/>
                </a:lnTo>
                <a:lnTo>
                  <a:pt x="71270" y="63515"/>
                </a:lnTo>
                <a:lnTo>
                  <a:pt x="76936" y="60553"/>
                </a:lnTo>
                <a:lnTo>
                  <a:pt x="104784" y="60553"/>
                </a:lnTo>
                <a:lnTo>
                  <a:pt x="94760" y="42814"/>
                </a:lnTo>
                <a:lnTo>
                  <a:pt x="78041" y="3552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8233" y="6665754"/>
            <a:ext cx="805180" cy="248920"/>
          </a:xfrm>
          <a:custGeom>
            <a:avLst/>
            <a:gdLst/>
            <a:ahLst/>
            <a:cxnLst/>
            <a:rect l="l" t="t" r="r" b="b"/>
            <a:pathLst>
              <a:path w="805180" h="248920">
                <a:moveTo>
                  <a:pt x="60431" y="46995"/>
                </a:moveTo>
                <a:lnTo>
                  <a:pt x="19870" y="75569"/>
                </a:lnTo>
                <a:lnTo>
                  <a:pt x="2052" y="137865"/>
                </a:lnTo>
                <a:lnTo>
                  <a:pt x="0" y="187650"/>
                </a:lnTo>
                <a:lnTo>
                  <a:pt x="4982" y="212760"/>
                </a:lnTo>
                <a:lnTo>
                  <a:pt x="42093" y="246848"/>
                </a:lnTo>
                <a:lnTo>
                  <a:pt x="55860" y="248753"/>
                </a:lnTo>
                <a:lnTo>
                  <a:pt x="71508" y="247225"/>
                </a:lnTo>
                <a:lnTo>
                  <a:pt x="88101" y="242038"/>
                </a:lnTo>
                <a:lnTo>
                  <a:pt x="104657" y="233009"/>
                </a:lnTo>
                <a:lnTo>
                  <a:pt x="112549" y="226377"/>
                </a:lnTo>
                <a:lnTo>
                  <a:pt x="57965" y="226377"/>
                </a:lnTo>
                <a:lnTo>
                  <a:pt x="48240" y="225347"/>
                </a:lnTo>
                <a:lnTo>
                  <a:pt x="34922" y="218504"/>
                </a:lnTo>
                <a:lnTo>
                  <a:pt x="26458" y="206313"/>
                </a:lnTo>
                <a:lnTo>
                  <a:pt x="22392" y="187650"/>
                </a:lnTo>
                <a:lnTo>
                  <a:pt x="22269" y="161390"/>
                </a:lnTo>
                <a:lnTo>
                  <a:pt x="25239" y="133988"/>
                </a:lnTo>
                <a:lnTo>
                  <a:pt x="39932" y="85495"/>
                </a:lnTo>
                <a:lnTo>
                  <a:pt x="56965" y="69023"/>
                </a:lnTo>
                <a:lnTo>
                  <a:pt x="85020" y="69023"/>
                </a:lnTo>
                <a:lnTo>
                  <a:pt x="85402" y="63968"/>
                </a:lnTo>
                <a:lnTo>
                  <a:pt x="85527" y="61759"/>
                </a:lnTo>
                <a:lnTo>
                  <a:pt x="95246" y="48068"/>
                </a:lnTo>
                <a:lnTo>
                  <a:pt x="69919" y="48068"/>
                </a:lnTo>
                <a:lnTo>
                  <a:pt x="60431" y="46995"/>
                </a:lnTo>
                <a:close/>
              </a:path>
              <a:path w="805180" h="248920">
                <a:moveTo>
                  <a:pt x="259949" y="85660"/>
                </a:moveTo>
                <a:lnTo>
                  <a:pt x="229622" y="85660"/>
                </a:lnTo>
                <a:lnTo>
                  <a:pt x="232619" y="86155"/>
                </a:lnTo>
                <a:lnTo>
                  <a:pt x="234549" y="87438"/>
                </a:lnTo>
                <a:lnTo>
                  <a:pt x="247643" y="129246"/>
                </a:lnTo>
                <a:lnTo>
                  <a:pt x="247726" y="133988"/>
                </a:lnTo>
                <a:lnTo>
                  <a:pt x="247172" y="152700"/>
                </a:lnTo>
                <a:lnTo>
                  <a:pt x="247050" y="161390"/>
                </a:lnTo>
                <a:lnTo>
                  <a:pt x="249107" y="218153"/>
                </a:lnTo>
                <a:lnTo>
                  <a:pt x="264470" y="245731"/>
                </a:lnTo>
                <a:lnTo>
                  <a:pt x="271900" y="245210"/>
                </a:lnTo>
                <a:lnTo>
                  <a:pt x="277513" y="238759"/>
                </a:lnTo>
                <a:lnTo>
                  <a:pt x="276951" y="230618"/>
                </a:lnTo>
                <a:lnTo>
                  <a:pt x="275367" y="203848"/>
                </a:lnTo>
                <a:lnTo>
                  <a:pt x="274266" y="174948"/>
                </a:lnTo>
                <a:lnTo>
                  <a:pt x="274148" y="165485"/>
                </a:lnTo>
                <a:lnTo>
                  <a:pt x="274178" y="143940"/>
                </a:lnTo>
                <a:lnTo>
                  <a:pt x="275532" y="126821"/>
                </a:lnTo>
                <a:lnTo>
                  <a:pt x="275850" y="126008"/>
                </a:lnTo>
                <a:lnTo>
                  <a:pt x="276116" y="125170"/>
                </a:lnTo>
                <a:lnTo>
                  <a:pt x="276231" y="124268"/>
                </a:lnTo>
                <a:lnTo>
                  <a:pt x="283079" y="102351"/>
                </a:lnTo>
                <a:lnTo>
                  <a:pt x="287405" y="93813"/>
                </a:lnTo>
                <a:lnTo>
                  <a:pt x="262921" y="93813"/>
                </a:lnTo>
                <a:lnTo>
                  <a:pt x="260064" y="85863"/>
                </a:lnTo>
                <a:lnTo>
                  <a:pt x="259949" y="85660"/>
                </a:lnTo>
                <a:close/>
              </a:path>
              <a:path w="805180" h="248920">
                <a:moveTo>
                  <a:pt x="645950" y="214451"/>
                </a:moveTo>
                <a:lnTo>
                  <a:pt x="590378" y="214451"/>
                </a:lnTo>
                <a:lnTo>
                  <a:pt x="611023" y="227061"/>
                </a:lnTo>
                <a:lnTo>
                  <a:pt x="632685" y="235412"/>
                </a:lnTo>
                <a:lnTo>
                  <a:pt x="655018" y="240115"/>
                </a:lnTo>
                <a:lnTo>
                  <a:pt x="677678" y="241781"/>
                </a:lnTo>
                <a:lnTo>
                  <a:pt x="702598" y="240844"/>
                </a:lnTo>
                <a:lnTo>
                  <a:pt x="727025" y="237825"/>
                </a:lnTo>
                <a:lnTo>
                  <a:pt x="750492" y="233559"/>
                </a:lnTo>
                <a:lnTo>
                  <a:pt x="787456" y="225614"/>
                </a:lnTo>
                <a:lnTo>
                  <a:pt x="800614" y="223049"/>
                </a:lnTo>
                <a:lnTo>
                  <a:pt x="803921" y="218153"/>
                </a:lnTo>
                <a:lnTo>
                  <a:pt x="686680" y="218153"/>
                </a:lnTo>
                <a:lnTo>
                  <a:pt x="646002" y="214473"/>
                </a:lnTo>
                <a:close/>
              </a:path>
              <a:path w="805180" h="248920">
                <a:moveTo>
                  <a:pt x="464535" y="88251"/>
                </a:moveTo>
                <a:lnTo>
                  <a:pt x="437622" y="88251"/>
                </a:lnTo>
                <a:lnTo>
                  <a:pt x="441915" y="96722"/>
                </a:lnTo>
                <a:lnTo>
                  <a:pt x="444036" y="101726"/>
                </a:lnTo>
                <a:lnTo>
                  <a:pt x="447150" y="110030"/>
                </a:lnTo>
                <a:lnTo>
                  <a:pt x="450044" y="119526"/>
                </a:lnTo>
                <a:lnTo>
                  <a:pt x="452817" y="129920"/>
                </a:lnTo>
                <a:lnTo>
                  <a:pt x="455567" y="140918"/>
                </a:lnTo>
                <a:lnTo>
                  <a:pt x="463257" y="170067"/>
                </a:lnTo>
                <a:lnTo>
                  <a:pt x="487957" y="220749"/>
                </a:lnTo>
                <a:lnTo>
                  <a:pt x="527399" y="239152"/>
                </a:lnTo>
                <a:lnTo>
                  <a:pt x="540940" y="237900"/>
                </a:lnTo>
                <a:lnTo>
                  <a:pt x="587990" y="216597"/>
                </a:lnTo>
                <a:lnTo>
                  <a:pt x="590370" y="214460"/>
                </a:lnTo>
                <a:lnTo>
                  <a:pt x="528149" y="214451"/>
                </a:lnTo>
                <a:lnTo>
                  <a:pt x="517874" y="212635"/>
                </a:lnTo>
                <a:lnTo>
                  <a:pt x="493755" y="182907"/>
                </a:lnTo>
                <a:lnTo>
                  <a:pt x="479389" y="134566"/>
                </a:lnTo>
                <a:lnTo>
                  <a:pt x="476550" y="123243"/>
                </a:lnTo>
                <a:lnTo>
                  <a:pt x="473539" y="112036"/>
                </a:lnTo>
                <a:lnTo>
                  <a:pt x="470313" y="101570"/>
                </a:lnTo>
                <a:lnTo>
                  <a:pt x="466718" y="92048"/>
                </a:lnTo>
                <a:lnTo>
                  <a:pt x="464535" y="88251"/>
                </a:lnTo>
                <a:close/>
              </a:path>
              <a:path w="805180" h="248920">
                <a:moveTo>
                  <a:pt x="353113" y="47331"/>
                </a:moveTo>
                <a:lnTo>
                  <a:pt x="322598" y="47331"/>
                </a:lnTo>
                <a:lnTo>
                  <a:pt x="323043" y="47370"/>
                </a:lnTo>
                <a:lnTo>
                  <a:pt x="333982" y="57831"/>
                </a:lnTo>
                <a:lnTo>
                  <a:pt x="348103" y="81105"/>
                </a:lnTo>
                <a:lnTo>
                  <a:pt x="361048" y="111340"/>
                </a:lnTo>
                <a:lnTo>
                  <a:pt x="368458" y="142683"/>
                </a:lnTo>
                <a:lnTo>
                  <a:pt x="368598" y="143940"/>
                </a:lnTo>
                <a:lnTo>
                  <a:pt x="368966" y="145121"/>
                </a:lnTo>
                <a:lnTo>
                  <a:pt x="369474" y="146214"/>
                </a:lnTo>
                <a:lnTo>
                  <a:pt x="370540" y="167940"/>
                </a:lnTo>
                <a:lnTo>
                  <a:pt x="372681" y="191964"/>
                </a:lnTo>
                <a:lnTo>
                  <a:pt x="377648" y="233209"/>
                </a:lnTo>
                <a:lnTo>
                  <a:pt x="382961" y="237946"/>
                </a:lnTo>
                <a:lnTo>
                  <a:pt x="391001" y="237933"/>
                </a:lnTo>
                <a:lnTo>
                  <a:pt x="397897" y="236968"/>
                </a:lnTo>
                <a:lnTo>
                  <a:pt x="402697" y="230618"/>
                </a:lnTo>
                <a:lnTo>
                  <a:pt x="401661" y="223049"/>
                </a:lnTo>
                <a:lnTo>
                  <a:pt x="399295" y="204062"/>
                </a:lnTo>
                <a:lnTo>
                  <a:pt x="396741" y="179327"/>
                </a:lnTo>
                <a:lnTo>
                  <a:pt x="394976" y="155690"/>
                </a:lnTo>
                <a:lnTo>
                  <a:pt x="394859" y="145121"/>
                </a:lnTo>
                <a:lnTo>
                  <a:pt x="394734" y="136435"/>
                </a:lnTo>
                <a:lnTo>
                  <a:pt x="402833" y="118049"/>
                </a:lnTo>
                <a:lnTo>
                  <a:pt x="411659" y="104913"/>
                </a:lnTo>
                <a:lnTo>
                  <a:pt x="382072" y="104913"/>
                </a:lnTo>
                <a:lnTo>
                  <a:pt x="371184" y="77657"/>
                </a:lnTo>
                <a:lnTo>
                  <a:pt x="357460" y="52621"/>
                </a:lnTo>
                <a:lnTo>
                  <a:pt x="353113" y="47331"/>
                </a:lnTo>
                <a:close/>
              </a:path>
              <a:path w="805180" h="248920">
                <a:moveTo>
                  <a:pt x="85020" y="69023"/>
                </a:moveTo>
                <a:lnTo>
                  <a:pt x="56965" y="69023"/>
                </a:lnTo>
                <a:lnTo>
                  <a:pt x="61728" y="69353"/>
                </a:lnTo>
                <a:lnTo>
                  <a:pt x="59501" y="101726"/>
                </a:lnTo>
                <a:lnTo>
                  <a:pt x="59382" y="105907"/>
                </a:lnTo>
                <a:lnTo>
                  <a:pt x="62318" y="142102"/>
                </a:lnTo>
                <a:lnTo>
                  <a:pt x="74118" y="178267"/>
                </a:lnTo>
                <a:lnTo>
                  <a:pt x="97999" y="210222"/>
                </a:lnTo>
                <a:lnTo>
                  <a:pt x="84073" y="219322"/>
                </a:lnTo>
                <a:lnTo>
                  <a:pt x="70319" y="224538"/>
                </a:lnTo>
                <a:lnTo>
                  <a:pt x="57965" y="226377"/>
                </a:lnTo>
                <a:lnTo>
                  <a:pt x="112549" y="226377"/>
                </a:lnTo>
                <a:lnTo>
                  <a:pt x="120198" y="219950"/>
                </a:lnTo>
                <a:lnTo>
                  <a:pt x="153369" y="201826"/>
                </a:lnTo>
                <a:lnTo>
                  <a:pt x="159097" y="196264"/>
                </a:lnTo>
                <a:lnTo>
                  <a:pt x="116503" y="196264"/>
                </a:lnTo>
                <a:lnTo>
                  <a:pt x="97498" y="173572"/>
                </a:lnTo>
                <a:lnTo>
                  <a:pt x="86081" y="144086"/>
                </a:lnTo>
                <a:lnTo>
                  <a:pt x="82146" y="107479"/>
                </a:lnTo>
                <a:lnTo>
                  <a:pt x="82229" y="105907"/>
                </a:lnTo>
                <a:lnTo>
                  <a:pt x="85020" y="69023"/>
                </a:lnTo>
                <a:close/>
              </a:path>
              <a:path w="805180" h="248920">
                <a:moveTo>
                  <a:pt x="796118" y="199909"/>
                </a:moveTo>
                <a:lnTo>
                  <a:pt x="782694" y="202513"/>
                </a:lnTo>
                <a:lnTo>
                  <a:pt x="767505" y="205815"/>
                </a:lnTo>
                <a:lnTo>
                  <a:pt x="727975" y="213774"/>
                </a:lnTo>
                <a:lnTo>
                  <a:pt x="686680" y="218153"/>
                </a:lnTo>
                <a:lnTo>
                  <a:pt x="803921" y="218153"/>
                </a:lnTo>
                <a:lnTo>
                  <a:pt x="804792" y="216864"/>
                </a:lnTo>
                <a:lnTo>
                  <a:pt x="802303" y="204062"/>
                </a:lnTo>
                <a:lnTo>
                  <a:pt x="796118" y="199909"/>
                </a:lnTo>
                <a:close/>
              </a:path>
              <a:path w="805180" h="248920">
                <a:moveTo>
                  <a:pt x="623195" y="62132"/>
                </a:moveTo>
                <a:lnTo>
                  <a:pt x="578072" y="93877"/>
                </a:lnTo>
                <a:lnTo>
                  <a:pt x="557694" y="147553"/>
                </a:lnTo>
                <a:lnTo>
                  <a:pt x="558835" y="174948"/>
                </a:lnTo>
                <a:lnTo>
                  <a:pt x="570286" y="197979"/>
                </a:lnTo>
                <a:lnTo>
                  <a:pt x="570401" y="198119"/>
                </a:lnTo>
                <a:lnTo>
                  <a:pt x="570680" y="198360"/>
                </a:lnTo>
                <a:lnTo>
                  <a:pt x="554658" y="207286"/>
                </a:lnTo>
                <a:lnTo>
                  <a:pt x="540481" y="212665"/>
                </a:lnTo>
                <a:lnTo>
                  <a:pt x="528202" y="214460"/>
                </a:lnTo>
                <a:lnTo>
                  <a:pt x="590378" y="214451"/>
                </a:lnTo>
                <a:lnTo>
                  <a:pt x="645950" y="214451"/>
                </a:lnTo>
                <a:lnTo>
                  <a:pt x="608323" y="198258"/>
                </a:lnTo>
                <a:lnTo>
                  <a:pt x="623640" y="182688"/>
                </a:lnTo>
                <a:lnTo>
                  <a:pt x="588968" y="182688"/>
                </a:lnTo>
                <a:lnTo>
                  <a:pt x="588816" y="182472"/>
                </a:lnTo>
                <a:lnTo>
                  <a:pt x="588460" y="182066"/>
                </a:lnTo>
                <a:lnTo>
                  <a:pt x="581895" y="167004"/>
                </a:lnTo>
                <a:lnTo>
                  <a:pt x="582134" y="147553"/>
                </a:lnTo>
                <a:lnTo>
                  <a:pt x="587933" y="126712"/>
                </a:lnTo>
                <a:lnTo>
                  <a:pt x="611258" y="92678"/>
                </a:lnTo>
                <a:lnTo>
                  <a:pt x="626420" y="86193"/>
                </a:lnTo>
                <a:lnTo>
                  <a:pt x="661544" y="86193"/>
                </a:lnTo>
                <a:lnTo>
                  <a:pt x="661056" y="84378"/>
                </a:lnTo>
                <a:lnTo>
                  <a:pt x="655889" y="75819"/>
                </a:lnTo>
                <a:lnTo>
                  <a:pt x="648412" y="69023"/>
                </a:lnTo>
                <a:lnTo>
                  <a:pt x="638841" y="64210"/>
                </a:lnTo>
                <a:lnTo>
                  <a:pt x="623195" y="62132"/>
                </a:lnTo>
                <a:close/>
              </a:path>
              <a:path w="805180" h="248920">
                <a:moveTo>
                  <a:pt x="204043" y="19637"/>
                </a:moveTo>
                <a:lnTo>
                  <a:pt x="139625" y="19637"/>
                </a:lnTo>
                <a:lnTo>
                  <a:pt x="163277" y="21614"/>
                </a:lnTo>
                <a:lnTo>
                  <a:pt x="182294" y="28438"/>
                </a:lnTo>
                <a:lnTo>
                  <a:pt x="196716" y="39105"/>
                </a:lnTo>
                <a:lnTo>
                  <a:pt x="206204" y="53225"/>
                </a:lnTo>
                <a:lnTo>
                  <a:pt x="210419" y="70407"/>
                </a:lnTo>
                <a:lnTo>
                  <a:pt x="209924" y="71373"/>
                </a:lnTo>
                <a:lnTo>
                  <a:pt x="209733" y="71893"/>
                </a:lnTo>
                <a:lnTo>
                  <a:pt x="191066" y="116912"/>
                </a:lnTo>
                <a:lnTo>
                  <a:pt x="169252" y="152700"/>
                </a:lnTo>
                <a:lnTo>
                  <a:pt x="144372" y="179178"/>
                </a:lnTo>
                <a:lnTo>
                  <a:pt x="116503" y="196264"/>
                </a:lnTo>
                <a:lnTo>
                  <a:pt x="159097" y="196264"/>
                </a:lnTo>
                <a:lnTo>
                  <a:pt x="182721" y="173327"/>
                </a:lnTo>
                <a:lnTo>
                  <a:pt x="208167" y="134566"/>
                </a:lnTo>
                <a:lnTo>
                  <a:pt x="229622" y="85660"/>
                </a:lnTo>
                <a:lnTo>
                  <a:pt x="259949" y="85660"/>
                </a:lnTo>
                <a:lnTo>
                  <a:pt x="255771" y="78243"/>
                </a:lnTo>
                <a:lnTo>
                  <a:pt x="243782" y="68159"/>
                </a:lnTo>
                <a:lnTo>
                  <a:pt x="237343" y="65569"/>
                </a:lnTo>
                <a:lnTo>
                  <a:pt x="230231" y="64946"/>
                </a:lnTo>
                <a:lnTo>
                  <a:pt x="223667" y="42908"/>
                </a:lnTo>
                <a:lnTo>
                  <a:pt x="210641" y="24525"/>
                </a:lnTo>
                <a:lnTo>
                  <a:pt x="204043" y="19637"/>
                </a:lnTo>
                <a:close/>
              </a:path>
              <a:path w="805180" h="248920">
                <a:moveTo>
                  <a:pt x="661544" y="86193"/>
                </a:moveTo>
                <a:lnTo>
                  <a:pt x="626420" y="86193"/>
                </a:lnTo>
                <a:lnTo>
                  <a:pt x="627881" y="86219"/>
                </a:lnTo>
                <a:lnTo>
                  <a:pt x="629316" y="86460"/>
                </a:lnTo>
                <a:lnTo>
                  <a:pt x="636441" y="89013"/>
                </a:lnTo>
                <a:lnTo>
                  <a:pt x="639082" y="92124"/>
                </a:lnTo>
                <a:lnTo>
                  <a:pt x="639832" y="97725"/>
                </a:lnTo>
                <a:lnTo>
                  <a:pt x="636504" y="118092"/>
                </a:lnTo>
                <a:lnTo>
                  <a:pt x="624473" y="142316"/>
                </a:lnTo>
                <a:lnTo>
                  <a:pt x="607404" y="165485"/>
                </a:lnTo>
                <a:lnTo>
                  <a:pt x="588968" y="182688"/>
                </a:lnTo>
                <a:lnTo>
                  <a:pt x="623640" y="182688"/>
                </a:lnTo>
                <a:lnTo>
                  <a:pt x="629008" y="177231"/>
                </a:lnTo>
                <a:lnTo>
                  <a:pt x="647817" y="150211"/>
                </a:lnTo>
                <a:lnTo>
                  <a:pt x="660744" y="121281"/>
                </a:lnTo>
                <a:lnTo>
                  <a:pt x="663784" y="94525"/>
                </a:lnTo>
                <a:lnTo>
                  <a:pt x="661544" y="86193"/>
                </a:lnTo>
                <a:close/>
              </a:path>
              <a:path w="805180" h="248920">
                <a:moveTo>
                  <a:pt x="431260" y="63968"/>
                </a:moveTo>
                <a:lnTo>
                  <a:pt x="416686" y="67878"/>
                </a:lnTo>
                <a:lnTo>
                  <a:pt x="403404" y="77178"/>
                </a:lnTo>
                <a:lnTo>
                  <a:pt x="391753" y="90109"/>
                </a:lnTo>
                <a:lnTo>
                  <a:pt x="382072" y="104913"/>
                </a:lnTo>
                <a:lnTo>
                  <a:pt x="411659" y="104913"/>
                </a:lnTo>
                <a:lnTo>
                  <a:pt x="413000" y="102918"/>
                </a:lnTo>
                <a:lnTo>
                  <a:pt x="423420" y="92584"/>
                </a:lnTo>
                <a:lnTo>
                  <a:pt x="432276" y="88594"/>
                </a:lnTo>
                <a:lnTo>
                  <a:pt x="437622" y="88251"/>
                </a:lnTo>
                <a:lnTo>
                  <a:pt x="464535" y="88251"/>
                </a:lnTo>
                <a:lnTo>
                  <a:pt x="458336" y="77468"/>
                </a:lnTo>
                <a:lnTo>
                  <a:pt x="449098" y="68831"/>
                </a:lnTo>
                <a:lnTo>
                  <a:pt x="439806" y="64782"/>
                </a:lnTo>
                <a:lnTo>
                  <a:pt x="431260" y="63968"/>
                </a:lnTo>
                <a:close/>
              </a:path>
              <a:path w="805180" h="248920">
                <a:moveTo>
                  <a:pt x="325989" y="25322"/>
                </a:moveTo>
                <a:lnTo>
                  <a:pt x="307125" y="30338"/>
                </a:lnTo>
                <a:lnTo>
                  <a:pt x="289631" y="46842"/>
                </a:lnTo>
                <a:lnTo>
                  <a:pt x="274549" y="69710"/>
                </a:lnTo>
                <a:lnTo>
                  <a:pt x="262921" y="93813"/>
                </a:lnTo>
                <a:lnTo>
                  <a:pt x="287405" y="93813"/>
                </a:lnTo>
                <a:lnTo>
                  <a:pt x="295947" y="76956"/>
                </a:lnTo>
                <a:lnTo>
                  <a:pt x="310549" y="55983"/>
                </a:lnTo>
                <a:lnTo>
                  <a:pt x="322598" y="47331"/>
                </a:lnTo>
                <a:lnTo>
                  <a:pt x="353113" y="47331"/>
                </a:lnTo>
                <a:lnTo>
                  <a:pt x="342021" y="33833"/>
                </a:lnTo>
                <a:lnTo>
                  <a:pt x="325989" y="25322"/>
                </a:lnTo>
                <a:close/>
              </a:path>
              <a:path w="805180" h="248920">
                <a:moveTo>
                  <a:pt x="132248" y="0"/>
                </a:moveTo>
                <a:lnTo>
                  <a:pt x="105006" y="9928"/>
                </a:lnTo>
                <a:lnTo>
                  <a:pt x="84674" y="27351"/>
                </a:lnTo>
                <a:lnTo>
                  <a:pt x="69919" y="48068"/>
                </a:lnTo>
                <a:lnTo>
                  <a:pt x="95246" y="48068"/>
                </a:lnTo>
                <a:lnTo>
                  <a:pt x="101442" y="39339"/>
                </a:lnTo>
                <a:lnTo>
                  <a:pt x="119244" y="25422"/>
                </a:lnTo>
                <a:lnTo>
                  <a:pt x="139625" y="19637"/>
                </a:lnTo>
                <a:lnTo>
                  <a:pt x="204043" y="19637"/>
                </a:lnTo>
                <a:lnTo>
                  <a:pt x="191787" y="10557"/>
                </a:lnTo>
                <a:lnTo>
                  <a:pt x="167735" y="1764"/>
                </a:lnTo>
                <a:lnTo>
                  <a:pt x="132248" y="0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457796" y="6447642"/>
            <a:ext cx="330200" cy="692785"/>
          </a:xfrm>
          <a:custGeom>
            <a:avLst/>
            <a:gdLst/>
            <a:ahLst/>
            <a:cxnLst/>
            <a:rect l="l" t="t" r="r" b="b"/>
            <a:pathLst>
              <a:path w="330200" h="692784">
                <a:moveTo>
                  <a:pt x="130387" y="440067"/>
                </a:moveTo>
                <a:lnTo>
                  <a:pt x="107137" y="440067"/>
                </a:lnTo>
                <a:lnTo>
                  <a:pt x="108491" y="452400"/>
                </a:lnTo>
                <a:lnTo>
                  <a:pt x="114498" y="508988"/>
                </a:lnTo>
                <a:lnTo>
                  <a:pt x="119175" y="550154"/>
                </a:lnTo>
                <a:lnTo>
                  <a:pt x="125361" y="589991"/>
                </a:lnTo>
                <a:lnTo>
                  <a:pt x="129660" y="616147"/>
                </a:lnTo>
                <a:lnTo>
                  <a:pt x="131964" y="639278"/>
                </a:lnTo>
                <a:lnTo>
                  <a:pt x="130657" y="658765"/>
                </a:lnTo>
                <a:lnTo>
                  <a:pt x="124079" y="673544"/>
                </a:lnTo>
                <a:lnTo>
                  <a:pt x="120065" y="678522"/>
                </a:lnTo>
                <a:lnTo>
                  <a:pt x="120853" y="685800"/>
                </a:lnTo>
                <a:lnTo>
                  <a:pt x="127914" y="691476"/>
                </a:lnTo>
                <a:lnTo>
                  <a:pt x="130403" y="692327"/>
                </a:lnTo>
                <a:lnTo>
                  <a:pt x="136334" y="692416"/>
                </a:lnTo>
                <a:lnTo>
                  <a:pt x="139750" y="690943"/>
                </a:lnTo>
                <a:lnTo>
                  <a:pt x="142074" y="688047"/>
                </a:lnTo>
                <a:lnTo>
                  <a:pt x="152305" y="667722"/>
                </a:lnTo>
                <a:lnTo>
                  <a:pt x="155174" y="643567"/>
                </a:lnTo>
                <a:lnTo>
                  <a:pt x="152997" y="616035"/>
                </a:lnTo>
                <a:lnTo>
                  <a:pt x="148158" y="586028"/>
                </a:lnTo>
                <a:lnTo>
                  <a:pt x="145389" y="570153"/>
                </a:lnTo>
                <a:lnTo>
                  <a:pt x="144132" y="562025"/>
                </a:lnTo>
                <a:lnTo>
                  <a:pt x="142078" y="546996"/>
                </a:lnTo>
                <a:lnTo>
                  <a:pt x="139706" y="526821"/>
                </a:lnTo>
                <a:lnTo>
                  <a:pt x="137465" y="506345"/>
                </a:lnTo>
                <a:lnTo>
                  <a:pt x="131659" y="451675"/>
                </a:lnTo>
                <a:lnTo>
                  <a:pt x="130387" y="440067"/>
                </a:lnTo>
                <a:close/>
              </a:path>
              <a:path w="330200" h="692784">
                <a:moveTo>
                  <a:pt x="97320" y="0"/>
                </a:moveTo>
                <a:lnTo>
                  <a:pt x="69114" y="44662"/>
                </a:lnTo>
                <a:lnTo>
                  <a:pt x="67650" y="86258"/>
                </a:lnTo>
                <a:lnTo>
                  <a:pt x="69380" y="128206"/>
                </a:lnTo>
                <a:lnTo>
                  <a:pt x="70308" y="143840"/>
                </a:lnTo>
                <a:lnTo>
                  <a:pt x="70345" y="148894"/>
                </a:lnTo>
                <a:lnTo>
                  <a:pt x="71786" y="206812"/>
                </a:lnTo>
                <a:lnTo>
                  <a:pt x="75944" y="258116"/>
                </a:lnTo>
                <a:lnTo>
                  <a:pt x="82852" y="303126"/>
                </a:lnTo>
                <a:lnTo>
                  <a:pt x="92544" y="342163"/>
                </a:lnTo>
                <a:lnTo>
                  <a:pt x="92278" y="344106"/>
                </a:lnTo>
                <a:lnTo>
                  <a:pt x="92443" y="346125"/>
                </a:lnTo>
                <a:lnTo>
                  <a:pt x="93230" y="348068"/>
                </a:lnTo>
                <a:lnTo>
                  <a:pt x="95721" y="357092"/>
                </a:lnTo>
                <a:lnTo>
                  <a:pt x="95824" y="357557"/>
                </a:lnTo>
                <a:lnTo>
                  <a:pt x="98453" y="371938"/>
                </a:lnTo>
                <a:lnTo>
                  <a:pt x="101203" y="390759"/>
                </a:lnTo>
                <a:lnTo>
                  <a:pt x="103962" y="412496"/>
                </a:lnTo>
                <a:lnTo>
                  <a:pt x="101498" y="415188"/>
                </a:lnTo>
                <a:lnTo>
                  <a:pt x="100495" y="419087"/>
                </a:lnTo>
                <a:lnTo>
                  <a:pt x="101765" y="422795"/>
                </a:lnTo>
                <a:lnTo>
                  <a:pt x="101866" y="422998"/>
                </a:lnTo>
                <a:lnTo>
                  <a:pt x="80643" y="432601"/>
                </a:lnTo>
                <a:lnTo>
                  <a:pt x="59039" y="447530"/>
                </a:lnTo>
                <a:lnTo>
                  <a:pt x="38458" y="465595"/>
                </a:lnTo>
                <a:lnTo>
                  <a:pt x="20307" y="484606"/>
                </a:lnTo>
                <a:lnTo>
                  <a:pt x="18948" y="486156"/>
                </a:lnTo>
                <a:lnTo>
                  <a:pt x="16433" y="488937"/>
                </a:lnTo>
                <a:lnTo>
                  <a:pt x="10031" y="496314"/>
                </a:lnTo>
                <a:lnTo>
                  <a:pt x="4830" y="504212"/>
                </a:lnTo>
                <a:lnTo>
                  <a:pt x="1322" y="513943"/>
                </a:lnTo>
                <a:lnTo>
                  <a:pt x="0" y="526821"/>
                </a:lnTo>
                <a:lnTo>
                  <a:pt x="87" y="531850"/>
                </a:lnTo>
                <a:lnTo>
                  <a:pt x="3924" y="535736"/>
                </a:lnTo>
                <a:lnTo>
                  <a:pt x="13855" y="535838"/>
                </a:lnTo>
                <a:lnTo>
                  <a:pt x="17868" y="531850"/>
                </a:lnTo>
                <a:lnTo>
                  <a:pt x="17901" y="526821"/>
                </a:lnTo>
                <a:lnTo>
                  <a:pt x="18598" y="518660"/>
                </a:lnTo>
                <a:lnTo>
                  <a:pt x="20708" y="512491"/>
                </a:lnTo>
                <a:lnTo>
                  <a:pt x="24364" y="507038"/>
                </a:lnTo>
                <a:lnTo>
                  <a:pt x="29705" y="500938"/>
                </a:lnTo>
                <a:lnTo>
                  <a:pt x="32334" y="498030"/>
                </a:lnTo>
                <a:lnTo>
                  <a:pt x="33856" y="496314"/>
                </a:lnTo>
                <a:lnTo>
                  <a:pt x="53134" y="476256"/>
                </a:lnTo>
                <a:lnTo>
                  <a:pt x="72523" y="459627"/>
                </a:lnTo>
                <a:lnTo>
                  <a:pt x="90874" y="447306"/>
                </a:lnTo>
                <a:lnTo>
                  <a:pt x="107137" y="440067"/>
                </a:lnTo>
                <a:lnTo>
                  <a:pt x="130387" y="440067"/>
                </a:lnTo>
                <a:lnTo>
                  <a:pt x="128663" y="424751"/>
                </a:lnTo>
                <a:lnTo>
                  <a:pt x="154080" y="417566"/>
                </a:lnTo>
                <a:lnTo>
                  <a:pt x="179635" y="413045"/>
                </a:lnTo>
                <a:lnTo>
                  <a:pt x="205008" y="412653"/>
                </a:lnTo>
                <a:lnTo>
                  <a:pt x="269843" y="412653"/>
                </a:lnTo>
                <a:lnTo>
                  <a:pt x="275271" y="405472"/>
                </a:lnTo>
                <a:lnTo>
                  <a:pt x="243319" y="405472"/>
                </a:lnTo>
                <a:lnTo>
                  <a:pt x="242883" y="403809"/>
                </a:lnTo>
                <a:lnTo>
                  <a:pt x="126187" y="403809"/>
                </a:lnTo>
                <a:lnTo>
                  <a:pt x="123845" y="385752"/>
                </a:lnTo>
                <a:lnTo>
                  <a:pt x="121548" y="370122"/>
                </a:lnTo>
                <a:lnTo>
                  <a:pt x="119275" y="357092"/>
                </a:lnTo>
                <a:lnTo>
                  <a:pt x="117005" y="346837"/>
                </a:lnTo>
                <a:lnTo>
                  <a:pt x="134271" y="325412"/>
                </a:lnTo>
                <a:lnTo>
                  <a:pt x="109410" y="325412"/>
                </a:lnTo>
                <a:lnTo>
                  <a:pt x="101482" y="289267"/>
                </a:lnTo>
                <a:lnTo>
                  <a:pt x="95832" y="247956"/>
                </a:lnTo>
                <a:lnTo>
                  <a:pt x="92428" y="201237"/>
                </a:lnTo>
                <a:lnTo>
                  <a:pt x="91237" y="148894"/>
                </a:lnTo>
                <a:lnTo>
                  <a:pt x="91236" y="143840"/>
                </a:lnTo>
                <a:lnTo>
                  <a:pt x="90233" y="126974"/>
                </a:lnTo>
                <a:lnTo>
                  <a:pt x="89331" y="111068"/>
                </a:lnTo>
                <a:lnTo>
                  <a:pt x="88592" y="93514"/>
                </a:lnTo>
                <a:lnTo>
                  <a:pt x="88404" y="80352"/>
                </a:lnTo>
                <a:lnTo>
                  <a:pt x="88481" y="70548"/>
                </a:lnTo>
                <a:lnTo>
                  <a:pt x="94459" y="26709"/>
                </a:lnTo>
                <a:lnTo>
                  <a:pt x="99212" y="20929"/>
                </a:lnTo>
                <a:lnTo>
                  <a:pt x="129704" y="20929"/>
                </a:lnTo>
                <a:lnTo>
                  <a:pt x="116084" y="5979"/>
                </a:lnTo>
                <a:lnTo>
                  <a:pt x="99860" y="38"/>
                </a:lnTo>
                <a:lnTo>
                  <a:pt x="97320" y="0"/>
                </a:lnTo>
                <a:close/>
              </a:path>
              <a:path w="330200" h="692784">
                <a:moveTo>
                  <a:pt x="266925" y="416864"/>
                </a:moveTo>
                <a:lnTo>
                  <a:pt x="238658" y="416864"/>
                </a:lnTo>
                <a:lnTo>
                  <a:pt x="238714" y="417566"/>
                </a:lnTo>
                <a:lnTo>
                  <a:pt x="254965" y="457974"/>
                </a:lnTo>
                <a:lnTo>
                  <a:pt x="275894" y="475411"/>
                </a:lnTo>
                <a:lnTo>
                  <a:pt x="278714" y="474599"/>
                </a:lnTo>
                <a:lnTo>
                  <a:pt x="287286" y="468541"/>
                </a:lnTo>
                <a:lnTo>
                  <a:pt x="288734" y="460057"/>
                </a:lnTo>
                <a:lnTo>
                  <a:pt x="284403" y="453936"/>
                </a:lnTo>
                <a:lnTo>
                  <a:pt x="279118" y="445510"/>
                </a:lnTo>
                <a:lnTo>
                  <a:pt x="274591" y="436479"/>
                </a:lnTo>
                <a:lnTo>
                  <a:pt x="270586" y="426868"/>
                </a:lnTo>
                <a:lnTo>
                  <a:pt x="266925" y="416864"/>
                </a:lnTo>
                <a:close/>
              </a:path>
              <a:path w="330200" h="692784">
                <a:moveTo>
                  <a:pt x="269843" y="412653"/>
                </a:moveTo>
                <a:lnTo>
                  <a:pt x="205008" y="412653"/>
                </a:lnTo>
                <a:lnTo>
                  <a:pt x="229882" y="417855"/>
                </a:lnTo>
                <a:lnTo>
                  <a:pt x="232930" y="418922"/>
                </a:lnTo>
                <a:lnTo>
                  <a:pt x="236105" y="418426"/>
                </a:lnTo>
                <a:lnTo>
                  <a:pt x="238658" y="416864"/>
                </a:lnTo>
                <a:lnTo>
                  <a:pt x="266925" y="416864"/>
                </a:lnTo>
                <a:lnTo>
                  <a:pt x="266865" y="416699"/>
                </a:lnTo>
                <a:lnTo>
                  <a:pt x="268935" y="413854"/>
                </a:lnTo>
                <a:lnTo>
                  <a:pt x="269843" y="412653"/>
                </a:lnTo>
                <a:close/>
              </a:path>
              <a:path w="330200" h="692784">
                <a:moveTo>
                  <a:pt x="303606" y="356044"/>
                </a:moveTo>
                <a:lnTo>
                  <a:pt x="260431" y="384046"/>
                </a:lnTo>
                <a:lnTo>
                  <a:pt x="245719" y="403834"/>
                </a:lnTo>
                <a:lnTo>
                  <a:pt x="244856" y="404304"/>
                </a:lnTo>
                <a:lnTo>
                  <a:pt x="244043" y="404837"/>
                </a:lnTo>
                <a:lnTo>
                  <a:pt x="243319" y="405472"/>
                </a:lnTo>
                <a:lnTo>
                  <a:pt x="275271" y="405472"/>
                </a:lnTo>
                <a:lnTo>
                  <a:pt x="279872" y="399402"/>
                </a:lnTo>
                <a:lnTo>
                  <a:pt x="288620" y="389177"/>
                </a:lnTo>
                <a:lnTo>
                  <a:pt x="295474" y="382834"/>
                </a:lnTo>
                <a:lnTo>
                  <a:pt x="300304" y="380530"/>
                </a:lnTo>
                <a:lnTo>
                  <a:pt x="328076" y="380530"/>
                </a:lnTo>
                <a:lnTo>
                  <a:pt x="327190" y="378269"/>
                </a:lnTo>
                <a:lnTo>
                  <a:pt x="321758" y="367876"/>
                </a:lnTo>
                <a:lnTo>
                  <a:pt x="315636" y="361237"/>
                </a:lnTo>
                <a:lnTo>
                  <a:pt x="309395" y="357557"/>
                </a:lnTo>
                <a:lnTo>
                  <a:pt x="303606" y="356044"/>
                </a:lnTo>
                <a:close/>
              </a:path>
              <a:path w="330200" h="692784">
                <a:moveTo>
                  <a:pt x="180701" y="392195"/>
                </a:moveTo>
                <a:lnTo>
                  <a:pt x="153014" y="396594"/>
                </a:lnTo>
                <a:lnTo>
                  <a:pt x="126187" y="403809"/>
                </a:lnTo>
                <a:lnTo>
                  <a:pt x="242883" y="403809"/>
                </a:lnTo>
                <a:lnTo>
                  <a:pt x="180701" y="392195"/>
                </a:lnTo>
                <a:close/>
              </a:path>
              <a:path w="330200" h="692784">
                <a:moveTo>
                  <a:pt x="328076" y="380530"/>
                </a:moveTo>
                <a:lnTo>
                  <a:pt x="300304" y="380530"/>
                </a:lnTo>
                <a:lnTo>
                  <a:pt x="300786" y="380936"/>
                </a:lnTo>
                <a:lnTo>
                  <a:pt x="302374" y="382511"/>
                </a:lnTo>
                <a:lnTo>
                  <a:pt x="306705" y="393585"/>
                </a:lnTo>
                <a:lnTo>
                  <a:pt x="313842" y="396722"/>
                </a:lnTo>
                <a:lnTo>
                  <a:pt x="326529" y="391769"/>
                </a:lnTo>
                <a:lnTo>
                  <a:pt x="329679" y="384619"/>
                </a:lnTo>
                <a:lnTo>
                  <a:pt x="328076" y="380530"/>
                </a:lnTo>
                <a:close/>
              </a:path>
              <a:path w="330200" h="692784">
                <a:moveTo>
                  <a:pt x="129704" y="20929"/>
                </a:moveTo>
                <a:lnTo>
                  <a:pt x="99542" y="20929"/>
                </a:lnTo>
                <a:lnTo>
                  <a:pt x="103243" y="22336"/>
                </a:lnTo>
                <a:lnTo>
                  <a:pt x="109950" y="29070"/>
                </a:lnTo>
                <a:lnTo>
                  <a:pt x="119637" y="44986"/>
                </a:lnTo>
                <a:lnTo>
                  <a:pt x="132283" y="73939"/>
                </a:lnTo>
                <a:lnTo>
                  <a:pt x="134759" y="80352"/>
                </a:lnTo>
                <a:lnTo>
                  <a:pt x="143014" y="92341"/>
                </a:lnTo>
                <a:lnTo>
                  <a:pt x="143408" y="93103"/>
                </a:lnTo>
                <a:lnTo>
                  <a:pt x="151643" y="134070"/>
                </a:lnTo>
                <a:lnTo>
                  <a:pt x="153496" y="184715"/>
                </a:lnTo>
                <a:lnTo>
                  <a:pt x="147831" y="238107"/>
                </a:lnTo>
                <a:lnTo>
                  <a:pt x="133514" y="287316"/>
                </a:lnTo>
                <a:lnTo>
                  <a:pt x="109410" y="325412"/>
                </a:lnTo>
                <a:lnTo>
                  <a:pt x="134271" y="325412"/>
                </a:lnTo>
                <a:lnTo>
                  <a:pt x="144179" y="313117"/>
                </a:lnTo>
                <a:lnTo>
                  <a:pt x="162165" y="269288"/>
                </a:lnTo>
                <a:lnTo>
                  <a:pt x="172008" y="220019"/>
                </a:lnTo>
                <a:lnTo>
                  <a:pt x="174757" y="169978"/>
                </a:lnTo>
                <a:lnTo>
                  <a:pt x="171457" y="123835"/>
                </a:lnTo>
                <a:lnTo>
                  <a:pt x="163156" y="86258"/>
                </a:lnTo>
                <a:lnTo>
                  <a:pt x="162217" y="83400"/>
                </a:lnTo>
                <a:lnTo>
                  <a:pt x="153365" y="70548"/>
                </a:lnTo>
                <a:lnTo>
                  <a:pt x="151790" y="66446"/>
                </a:lnTo>
                <a:lnTo>
                  <a:pt x="141674" y="42352"/>
                </a:lnTo>
                <a:lnTo>
                  <a:pt x="129897" y="21140"/>
                </a:lnTo>
                <a:lnTo>
                  <a:pt x="129704" y="20929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8685348" y="6839401"/>
            <a:ext cx="1879848" cy="571715"/>
            <a:chOff x="8685348" y="6839401"/>
            <a:chExt cx="1879848" cy="571715"/>
          </a:xfrm>
        </p:grpSpPr>
        <p:sp>
          <p:nvSpPr>
            <p:cNvPr id="27" name="bk object 27"/>
            <p:cNvSpPr/>
            <p:nvPr/>
          </p:nvSpPr>
          <p:spPr>
            <a:xfrm>
              <a:off x="8685348" y="6852698"/>
              <a:ext cx="710565" cy="233679"/>
            </a:xfrm>
            <a:custGeom>
              <a:avLst/>
              <a:gdLst/>
              <a:ahLst/>
              <a:cxnLst/>
              <a:rect l="l" t="t" r="r" b="b"/>
              <a:pathLst>
                <a:path w="710565" h="233679">
                  <a:moveTo>
                    <a:pt x="483209" y="0"/>
                  </a:moveTo>
                  <a:lnTo>
                    <a:pt x="0" y="221754"/>
                  </a:lnTo>
                  <a:lnTo>
                    <a:pt x="0" y="221983"/>
                  </a:lnTo>
                  <a:lnTo>
                    <a:pt x="12103" y="233451"/>
                  </a:lnTo>
                  <a:lnTo>
                    <a:pt x="483031" y="17106"/>
                  </a:lnTo>
                  <a:lnTo>
                    <a:pt x="518533" y="17106"/>
                  </a:lnTo>
                  <a:lnTo>
                    <a:pt x="483209" y="0"/>
                  </a:lnTo>
                  <a:close/>
                </a:path>
                <a:path w="710565" h="233679">
                  <a:moveTo>
                    <a:pt x="518533" y="17106"/>
                  </a:moveTo>
                  <a:lnTo>
                    <a:pt x="483031" y="17106"/>
                  </a:lnTo>
                  <a:lnTo>
                    <a:pt x="691934" y="118643"/>
                  </a:lnTo>
                  <a:lnTo>
                    <a:pt x="710018" y="109842"/>
                  </a:lnTo>
                  <a:lnTo>
                    <a:pt x="518533" y="1710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28"/>
            <p:cNvSpPr/>
            <p:nvPr/>
          </p:nvSpPr>
          <p:spPr>
            <a:xfrm>
              <a:off x="9384034" y="6852682"/>
              <a:ext cx="549910" cy="157480"/>
            </a:xfrm>
            <a:custGeom>
              <a:avLst/>
              <a:gdLst/>
              <a:ahLst/>
              <a:cxnLst/>
              <a:rect l="l" t="t" r="r" b="b"/>
              <a:pathLst>
                <a:path w="549909" h="157479">
                  <a:moveTo>
                    <a:pt x="322237" y="0"/>
                  </a:moveTo>
                  <a:lnTo>
                    <a:pt x="0" y="145846"/>
                  </a:lnTo>
                  <a:lnTo>
                    <a:pt x="12217" y="157480"/>
                  </a:lnTo>
                  <a:lnTo>
                    <a:pt x="322038" y="17119"/>
                  </a:lnTo>
                  <a:lnTo>
                    <a:pt x="318643" y="15468"/>
                  </a:lnTo>
                  <a:lnTo>
                    <a:pt x="354231" y="15468"/>
                  </a:lnTo>
                  <a:lnTo>
                    <a:pt x="322237" y="0"/>
                  </a:lnTo>
                  <a:close/>
                </a:path>
                <a:path w="549909" h="157479">
                  <a:moveTo>
                    <a:pt x="354231" y="15468"/>
                  </a:moveTo>
                  <a:lnTo>
                    <a:pt x="318643" y="15468"/>
                  </a:lnTo>
                  <a:lnTo>
                    <a:pt x="325513" y="15544"/>
                  </a:lnTo>
                  <a:lnTo>
                    <a:pt x="322038" y="17119"/>
                  </a:lnTo>
                  <a:lnTo>
                    <a:pt x="530974" y="118668"/>
                  </a:lnTo>
                  <a:lnTo>
                    <a:pt x="549452" y="109855"/>
                  </a:lnTo>
                  <a:lnTo>
                    <a:pt x="354231" y="15468"/>
                  </a:lnTo>
                  <a:close/>
                </a:path>
                <a:path w="549909" h="157479">
                  <a:moveTo>
                    <a:pt x="318643" y="15468"/>
                  </a:moveTo>
                  <a:lnTo>
                    <a:pt x="322038" y="17119"/>
                  </a:lnTo>
                  <a:lnTo>
                    <a:pt x="325513" y="15544"/>
                  </a:lnTo>
                  <a:lnTo>
                    <a:pt x="318643" y="1546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29"/>
            <p:cNvSpPr/>
            <p:nvPr/>
          </p:nvSpPr>
          <p:spPr>
            <a:xfrm>
              <a:off x="9369228" y="6839793"/>
              <a:ext cx="332740" cy="154305"/>
            </a:xfrm>
            <a:custGeom>
              <a:avLst/>
              <a:gdLst/>
              <a:ahLst/>
              <a:cxnLst/>
              <a:rect l="l" t="t" r="r" b="b"/>
              <a:pathLst>
                <a:path w="332740" h="154304">
                  <a:moveTo>
                    <a:pt x="314363" y="0"/>
                  </a:moveTo>
                  <a:lnTo>
                    <a:pt x="0" y="142379"/>
                  </a:lnTo>
                  <a:lnTo>
                    <a:pt x="12230" y="154000"/>
                  </a:lnTo>
                  <a:lnTo>
                    <a:pt x="332447" y="9296"/>
                  </a:lnTo>
                  <a:lnTo>
                    <a:pt x="314363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0"/>
            <p:cNvSpPr/>
            <p:nvPr/>
          </p:nvSpPr>
          <p:spPr>
            <a:xfrm>
              <a:off x="9908631" y="6839401"/>
              <a:ext cx="333375" cy="154305"/>
            </a:xfrm>
            <a:custGeom>
              <a:avLst/>
              <a:gdLst/>
              <a:ahLst/>
              <a:cxnLst/>
              <a:rect l="l" t="t" r="r" b="b"/>
              <a:pathLst>
                <a:path w="333375" h="154304">
                  <a:moveTo>
                    <a:pt x="315252" y="0"/>
                  </a:moveTo>
                  <a:lnTo>
                    <a:pt x="0" y="142011"/>
                  </a:lnTo>
                  <a:lnTo>
                    <a:pt x="11480" y="154012"/>
                  </a:lnTo>
                  <a:lnTo>
                    <a:pt x="333362" y="9309"/>
                  </a:lnTo>
                  <a:lnTo>
                    <a:pt x="315252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31"/>
            <p:cNvSpPr/>
            <p:nvPr/>
          </p:nvSpPr>
          <p:spPr>
            <a:xfrm>
              <a:off x="9923846" y="6852684"/>
              <a:ext cx="641350" cy="165100"/>
            </a:xfrm>
            <a:custGeom>
              <a:avLst/>
              <a:gdLst/>
              <a:ahLst/>
              <a:cxnLst/>
              <a:rect l="l" t="t" r="r" b="b"/>
              <a:pathLst>
                <a:path w="641350" h="165100">
                  <a:moveTo>
                    <a:pt x="357389" y="17119"/>
                  </a:moveTo>
                  <a:lnTo>
                    <a:pt x="322110" y="17119"/>
                  </a:lnTo>
                  <a:lnTo>
                    <a:pt x="623684" y="164858"/>
                  </a:lnTo>
                  <a:lnTo>
                    <a:pt x="640968" y="155676"/>
                  </a:lnTo>
                  <a:lnTo>
                    <a:pt x="357389" y="17119"/>
                  </a:lnTo>
                  <a:close/>
                </a:path>
                <a:path w="641350" h="165100">
                  <a:moveTo>
                    <a:pt x="322351" y="0"/>
                  </a:moveTo>
                  <a:lnTo>
                    <a:pt x="0" y="145846"/>
                  </a:lnTo>
                  <a:lnTo>
                    <a:pt x="12255" y="157480"/>
                  </a:lnTo>
                  <a:lnTo>
                    <a:pt x="322110" y="17119"/>
                  </a:lnTo>
                  <a:lnTo>
                    <a:pt x="357389" y="17119"/>
                  </a:lnTo>
                  <a:lnTo>
                    <a:pt x="32235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k object 32"/>
            <p:cNvSpPr/>
            <p:nvPr/>
          </p:nvSpPr>
          <p:spPr>
            <a:xfrm>
              <a:off x="8738250" y="71341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72985" y="0"/>
                  </a:moveTo>
                  <a:lnTo>
                    <a:pt x="26247" y="8996"/>
                  </a:lnTo>
                  <a:lnTo>
                    <a:pt x="569" y="46939"/>
                  </a:lnTo>
                  <a:lnTo>
                    <a:pt x="0" y="71706"/>
                  </a:lnTo>
                  <a:lnTo>
                    <a:pt x="8278" y="92994"/>
                  </a:lnTo>
                  <a:lnTo>
                    <a:pt x="24158" y="109116"/>
                  </a:lnTo>
                  <a:lnTo>
                    <a:pt x="46391" y="118389"/>
                  </a:lnTo>
                  <a:lnTo>
                    <a:pt x="75098" y="118914"/>
                  </a:lnTo>
                  <a:lnTo>
                    <a:pt x="98110" y="108342"/>
                  </a:lnTo>
                  <a:lnTo>
                    <a:pt x="105868" y="98208"/>
                  </a:lnTo>
                  <a:lnTo>
                    <a:pt x="65084" y="98208"/>
                  </a:lnTo>
                  <a:lnTo>
                    <a:pt x="51979" y="97078"/>
                  </a:lnTo>
                  <a:lnTo>
                    <a:pt x="39584" y="91327"/>
                  </a:lnTo>
                  <a:lnTo>
                    <a:pt x="30565" y="81411"/>
                  </a:lnTo>
                  <a:lnTo>
                    <a:pt x="25763" y="68198"/>
                  </a:lnTo>
                  <a:lnTo>
                    <a:pt x="26020" y="52552"/>
                  </a:lnTo>
                  <a:lnTo>
                    <a:pt x="65472" y="21383"/>
                  </a:lnTo>
                  <a:lnTo>
                    <a:pt x="109860" y="21383"/>
                  </a:lnTo>
                  <a:lnTo>
                    <a:pt x="107148" y="18262"/>
                  </a:lnTo>
                  <a:lnTo>
                    <a:pt x="103681" y="15074"/>
                  </a:lnTo>
                  <a:lnTo>
                    <a:pt x="96902" y="9697"/>
                  </a:lnTo>
                  <a:lnTo>
                    <a:pt x="89447" y="5375"/>
                  </a:lnTo>
                  <a:lnTo>
                    <a:pt x="81435" y="2133"/>
                  </a:lnTo>
                  <a:lnTo>
                    <a:pt x="72985" y="0"/>
                  </a:lnTo>
                  <a:close/>
                </a:path>
                <a:path w="119379" h="119379">
                  <a:moveTo>
                    <a:pt x="119302" y="54470"/>
                  </a:moveTo>
                  <a:lnTo>
                    <a:pt x="60856" y="54470"/>
                  </a:lnTo>
                  <a:lnTo>
                    <a:pt x="60856" y="74803"/>
                  </a:lnTo>
                  <a:lnTo>
                    <a:pt x="91400" y="74803"/>
                  </a:lnTo>
                  <a:lnTo>
                    <a:pt x="91222" y="76263"/>
                  </a:lnTo>
                  <a:lnTo>
                    <a:pt x="90892" y="77533"/>
                  </a:lnTo>
                  <a:lnTo>
                    <a:pt x="90714" y="78498"/>
                  </a:lnTo>
                  <a:lnTo>
                    <a:pt x="90054" y="80429"/>
                  </a:lnTo>
                  <a:lnTo>
                    <a:pt x="84713" y="89193"/>
                  </a:lnTo>
                  <a:lnTo>
                    <a:pt x="76193" y="95350"/>
                  </a:lnTo>
                  <a:lnTo>
                    <a:pt x="65084" y="98208"/>
                  </a:lnTo>
                  <a:lnTo>
                    <a:pt x="105868" y="98208"/>
                  </a:lnTo>
                  <a:lnTo>
                    <a:pt x="113490" y="88251"/>
                  </a:lnTo>
                  <a:lnTo>
                    <a:pt x="119302" y="60223"/>
                  </a:lnTo>
                  <a:lnTo>
                    <a:pt x="119302" y="54470"/>
                  </a:lnTo>
                  <a:close/>
                </a:path>
                <a:path w="119379" h="119379">
                  <a:moveTo>
                    <a:pt x="109860" y="21383"/>
                  </a:moveTo>
                  <a:lnTo>
                    <a:pt x="65472" y="21383"/>
                  </a:lnTo>
                  <a:lnTo>
                    <a:pt x="80211" y="26924"/>
                  </a:lnTo>
                  <a:lnTo>
                    <a:pt x="82523" y="28511"/>
                  </a:lnTo>
                  <a:lnTo>
                    <a:pt x="93356" y="40843"/>
                  </a:lnTo>
                  <a:lnTo>
                    <a:pt x="112736" y="25488"/>
                  </a:lnTo>
                  <a:lnTo>
                    <a:pt x="110094" y="21653"/>
                  </a:lnTo>
                  <a:lnTo>
                    <a:pt x="109860" y="2138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33"/>
            <p:cNvSpPr/>
            <p:nvPr/>
          </p:nvSpPr>
          <p:spPr>
            <a:xfrm>
              <a:off x="8973127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71" y="0"/>
                  </a:moveTo>
                  <a:lnTo>
                    <a:pt x="30405" y="6943"/>
                  </a:lnTo>
                  <a:lnTo>
                    <a:pt x="14384" y="20070"/>
                  </a:lnTo>
                  <a:lnTo>
                    <a:pt x="3813" y="37938"/>
                  </a:lnTo>
                  <a:lnTo>
                    <a:pt x="0" y="59105"/>
                  </a:lnTo>
                  <a:lnTo>
                    <a:pt x="671" y="68122"/>
                  </a:lnTo>
                  <a:lnTo>
                    <a:pt x="22526" y="105831"/>
                  </a:lnTo>
                  <a:lnTo>
                    <a:pt x="54976" y="118814"/>
                  </a:lnTo>
                  <a:lnTo>
                    <a:pt x="74206" y="118224"/>
                  </a:lnTo>
                  <a:lnTo>
                    <a:pt x="96978" y="109563"/>
                  </a:lnTo>
                  <a:lnTo>
                    <a:pt x="110991" y="96100"/>
                  </a:lnTo>
                  <a:lnTo>
                    <a:pt x="62382" y="96100"/>
                  </a:lnTo>
                  <a:lnTo>
                    <a:pt x="53217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50" y="51422"/>
                  </a:lnTo>
                  <a:lnTo>
                    <a:pt x="53147" y="23100"/>
                  </a:lnTo>
                  <a:lnTo>
                    <a:pt x="62382" y="21958"/>
                  </a:lnTo>
                  <a:lnTo>
                    <a:pt x="111081" y="21958"/>
                  </a:lnTo>
                  <a:lnTo>
                    <a:pt x="98039" y="9196"/>
                  </a:lnTo>
                  <a:lnTo>
                    <a:pt x="76163" y="358"/>
                  </a:lnTo>
                  <a:lnTo>
                    <a:pt x="50571" y="0"/>
                  </a:lnTo>
                  <a:close/>
                </a:path>
                <a:path w="123825" h="119379">
                  <a:moveTo>
                    <a:pt x="111081" y="21958"/>
                  </a:moveTo>
                  <a:lnTo>
                    <a:pt x="62382" y="21958"/>
                  </a:lnTo>
                  <a:lnTo>
                    <a:pt x="71528" y="23100"/>
                  </a:lnTo>
                  <a:lnTo>
                    <a:pt x="79995" y="26417"/>
                  </a:lnTo>
                  <a:lnTo>
                    <a:pt x="87412" y="31747"/>
                  </a:lnTo>
                  <a:lnTo>
                    <a:pt x="93408" y="38925"/>
                  </a:lnTo>
                  <a:lnTo>
                    <a:pt x="97193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28" y="94961"/>
                  </a:lnTo>
                  <a:lnTo>
                    <a:pt x="62382" y="96100"/>
                  </a:lnTo>
                  <a:lnTo>
                    <a:pt x="110991" y="96100"/>
                  </a:lnTo>
                  <a:lnTo>
                    <a:pt x="113919" y="93287"/>
                  </a:lnTo>
                  <a:lnTo>
                    <a:pt x="123315" y="71697"/>
                  </a:lnTo>
                  <a:lnTo>
                    <a:pt x="123456" y="47091"/>
                  </a:lnTo>
                  <a:lnTo>
                    <a:pt x="114402" y="25208"/>
                  </a:lnTo>
                  <a:lnTo>
                    <a:pt x="11108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bk object 34"/>
            <p:cNvSpPr/>
            <p:nvPr/>
          </p:nvSpPr>
          <p:spPr>
            <a:xfrm>
              <a:off x="9228093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56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35"/>
            <p:cNvSpPr/>
            <p:nvPr/>
          </p:nvSpPr>
          <p:spPr>
            <a:xfrm>
              <a:off x="9240475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6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k object 36"/>
            <p:cNvSpPr/>
            <p:nvPr/>
          </p:nvSpPr>
          <p:spPr>
            <a:xfrm>
              <a:off x="9422636" y="7136096"/>
              <a:ext cx="64769" cy="115570"/>
            </a:xfrm>
            <a:custGeom>
              <a:avLst/>
              <a:gdLst/>
              <a:ahLst/>
              <a:cxnLst/>
              <a:rect l="l" t="t" r="r" b="b"/>
              <a:pathLst>
                <a:path w="64770" h="115570">
                  <a:moveTo>
                    <a:pt x="64198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24777" y="115303"/>
                  </a:lnTo>
                  <a:lnTo>
                    <a:pt x="24777" y="68211"/>
                  </a:lnTo>
                  <a:lnTo>
                    <a:pt x="62890" y="68211"/>
                  </a:lnTo>
                  <a:lnTo>
                    <a:pt x="62890" y="47383"/>
                  </a:lnTo>
                  <a:lnTo>
                    <a:pt x="24777" y="47383"/>
                  </a:lnTo>
                  <a:lnTo>
                    <a:pt x="24777" y="21120"/>
                  </a:lnTo>
                  <a:lnTo>
                    <a:pt x="64198" y="21120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k object 37"/>
            <p:cNvSpPr/>
            <p:nvPr/>
          </p:nvSpPr>
          <p:spPr>
            <a:xfrm>
              <a:off x="9613251" y="722726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12" y="0"/>
                  </a:lnTo>
                </a:path>
              </a:pathLst>
            </a:custGeom>
            <a:ln w="4826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38"/>
            <p:cNvSpPr/>
            <p:nvPr/>
          </p:nvSpPr>
          <p:spPr>
            <a:xfrm>
              <a:off x="9613251" y="719297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5973" y="0"/>
                  </a:lnTo>
                </a:path>
              </a:pathLst>
            </a:custGeom>
            <a:ln w="2032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39"/>
            <p:cNvSpPr/>
            <p:nvPr/>
          </p:nvSpPr>
          <p:spPr>
            <a:xfrm>
              <a:off x="9613251" y="715932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77" y="0"/>
                  </a:lnTo>
                </a:path>
              </a:pathLst>
            </a:custGeom>
            <a:ln w="469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40"/>
            <p:cNvSpPr/>
            <p:nvPr/>
          </p:nvSpPr>
          <p:spPr>
            <a:xfrm>
              <a:off x="9684434" y="7227296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820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41"/>
            <p:cNvSpPr/>
            <p:nvPr/>
          </p:nvSpPr>
          <p:spPr>
            <a:xfrm>
              <a:off x="9684434" y="715947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6761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42"/>
            <p:cNvSpPr/>
            <p:nvPr/>
          </p:nvSpPr>
          <p:spPr>
            <a:xfrm>
              <a:off x="9829713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84" y="0"/>
                  </a:moveTo>
                  <a:lnTo>
                    <a:pt x="30421" y="6943"/>
                  </a:lnTo>
                  <a:lnTo>
                    <a:pt x="14395" y="20070"/>
                  </a:lnTo>
                  <a:lnTo>
                    <a:pt x="3817" y="37938"/>
                  </a:lnTo>
                  <a:lnTo>
                    <a:pt x="0" y="59105"/>
                  </a:lnTo>
                  <a:lnTo>
                    <a:pt x="675" y="68122"/>
                  </a:lnTo>
                  <a:lnTo>
                    <a:pt x="22551" y="105831"/>
                  </a:lnTo>
                  <a:lnTo>
                    <a:pt x="55001" y="118814"/>
                  </a:lnTo>
                  <a:lnTo>
                    <a:pt x="74231" y="118224"/>
                  </a:lnTo>
                  <a:lnTo>
                    <a:pt x="97009" y="109563"/>
                  </a:lnTo>
                  <a:lnTo>
                    <a:pt x="111021" y="96100"/>
                  </a:lnTo>
                  <a:lnTo>
                    <a:pt x="62395" y="96100"/>
                  </a:lnTo>
                  <a:lnTo>
                    <a:pt x="53231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63" y="51422"/>
                  </a:lnTo>
                  <a:lnTo>
                    <a:pt x="53167" y="23100"/>
                  </a:lnTo>
                  <a:lnTo>
                    <a:pt x="62395" y="21958"/>
                  </a:lnTo>
                  <a:lnTo>
                    <a:pt x="111101" y="21958"/>
                  </a:lnTo>
                  <a:lnTo>
                    <a:pt x="98053" y="9196"/>
                  </a:lnTo>
                  <a:lnTo>
                    <a:pt x="76172" y="358"/>
                  </a:lnTo>
                  <a:lnTo>
                    <a:pt x="50584" y="0"/>
                  </a:lnTo>
                  <a:close/>
                </a:path>
                <a:path w="123825" h="119379">
                  <a:moveTo>
                    <a:pt x="111101" y="21958"/>
                  </a:moveTo>
                  <a:lnTo>
                    <a:pt x="62395" y="21958"/>
                  </a:lnTo>
                  <a:lnTo>
                    <a:pt x="71547" y="23100"/>
                  </a:lnTo>
                  <a:lnTo>
                    <a:pt x="80014" y="26417"/>
                  </a:lnTo>
                  <a:lnTo>
                    <a:pt x="87432" y="31747"/>
                  </a:lnTo>
                  <a:lnTo>
                    <a:pt x="93433" y="38925"/>
                  </a:lnTo>
                  <a:lnTo>
                    <a:pt x="97218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47" y="94961"/>
                  </a:lnTo>
                  <a:lnTo>
                    <a:pt x="62395" y="96100"/>
                  </a:lnTo>
                  <a:lnTo>
                    <a:pt x="111021" y="96100"/>
                  </a:lnTo>
                  <a:lnTo>
                    <a:pt x="113949" y="93287"/>
                  </a:lnTo>
                  <a:lnTo>
                    <a:pt x="123342" y="71697"/>
                  </a:lnTo>
                  <a:lnTo>
                    <a:pt x="123482" y="47091"/>
                  </a:lnTo>
                  <a:lnTo>
                    <a:pt x="114424" y="25208"/>
                  </a:lnTo>
                  <a:lnTo>
                    <a:pt x="11110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43"/>
            <p:cNvSpPr/>
            <p:nvPr/>
          </p:nvSpPr>
          <p:spPr>
            <a:xfrm>
              <a:off x="10104250" y="7157699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00"/>
                  </a:lnTo>
                </a:path>
              </a:pathLst>
            </a:custGeom>
            <a:ln w="24803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44"/>
            <p:cNvSpPr/>
            <p:nvPr/>
          </p:nvSpPr>
          <p:spPr>
            <a:xfrm>
              <a:off x="10068049" y="714698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885" y="0"/>
                  </a:lnTo>
                </a:path>
              </a:pathLst>
            </a:custGeom>
            <a:ln w="2178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46"/>
            <p:cNvSpPr/>
            <p:nvPr/>
          </p:nvSpPr>
          <p:spPr>
            <a:xfrm>
              <a:off x="10266052" y="7136096"/>
              <a:ext cx="65405" cy="115570"/>
            </a:xfrm>
            <a:custGeom>
              <a:avLst/>
              <a:gdLst/>
              <a:ahLst/>
              <a:cxnLst/>
              <a:rect l="l" t="t" r="r" b="b"/>
              <a:pathLst>
                <a:path w="65404" h="115570">
                  <a:moveTo>
                    <a:pt x="65024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65024" y="115303"/>
                  </a:lnTo>
                  <a:lnTo>
                    <a:pt x="65024" y="94170"/>
                  </a:lnTo>
                  <a:lnTo>
                    <a:pt x="24790" y="94170"/>
                  </a:lnTo>
                  <a:lnTo>
                    <a:pt x="24790" y="67259"/>
                  </a:lnTo>
                  <a:lnTo>
                    <a:pt x="63690" y="67259"/>
                  </a:lnTo>
                  <a:lnTo>
                    <a:pt x="63690" y="46596"/>
                  </a:lnTo>
                  <a:lnTo>
                    <a:pt x="24790" y="46596"/>
                  </a:lnTo>
                  <a:lnTo>
                    <a:pt x="24790" y="20967"/>
                  </a:lnTo>
                  <a:lnTo>
                    <a:pt x="65024" y="20967"/>
                  </a:lnTo>
                  <a:lnTo>
                    <a:pt x="6502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47"/>
            <p:cNvSpPr/>
            <p:nvPr/>
          </p:nvSpPr>
          <p:spPr>
            <a:xfrm>
              <a:off x="10462887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82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48"/>
            <p:cNvSpPr/>
            <p:nvPr/>
          </p:nvSpPr>
          <p:spPr>
            <a:xfrm>
              <a:off x="10475282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9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bk object 49"/>
            <p:cNvSpPr/>
            <p:nvPr/>
          </p:nvSpPr>
          <p:spPr>
            <a:xfrm>
              <a:off x="8737510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2678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65" y="2565"/>
                  </a:lnTo>
                  <a:lnTo>
                    <a:pt x="7810" y="4584"/>
                  </a:lnTo>
                  <a:lnTo>
                    <a:pt x="8235" y="6286"/>
                  </a:lnTo>
                  <a:lnTo>
                    <a:pt x="8273" y="54800"/>
                  </a:lnTo>
                  <a:lnTo>
                    <a:pt x="7810" y="56769"/>
                  </a:lnTo>
                  <a:lnTo>
                    <a:pt x="5740" y="58483"/>
                  </a:lnTo>
                  <a:lnTo>
                    <a:pt x="3479" y="59093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0965" y="61125"/>
                  </a:lnTo>
                  <a:lnTo>
                    <a:pt x="52002" y="57531"/>
                  </a:lnTo>
                  <a:lnTo>
                    <a:pt x="35928" y="57531"/>
                  </a:lnTo>
                  <a:lnTo>
                    <a:pt x="22301" y="57429"/>
                  </a:lnTo>
                  <a:lnTo>
                    <a:pt x="17983" y="54800"/>
                  </a:lnTo>
                  <a:lnTo>
                    <a:pt x="17983" y="6286"/>
                  </a:lnTo>
                  <a:lnTo>
                    <a:pt x="26784" y="1701"/>
                  </a:lnTo>
                  <a:lnTo>
                    <a:pt x="26784" y="0"/>
                  </a:lnTo>
                  <a:close/>
                </a:path>
                <a:path w="55879" h="61595">
                  <a:moveTo>
                    <a:pt x="55587" y="45110"/>
                  </a:moveTo>
                  <a:lnTo>
                    <a:pt x="53200" y="45110"/>
                  </a:lnTo>
                  <a:lnTo>
                    <a:pt x="50431" y="50673"/>
                  </a:lnTo>
                  <a:lnTo>
                    <a:pt x="47561" y="54127"/>
                  </a:lnTo>
                  <a:lnTo>
                    <a:pt x="41630" y="56832"/>
                  </a:lnTo>
                  <a:lnTo>
                    <a:pt x="35928" y="57531"/>
                  </a:lnTo>
                  <a:lnTo>
                    <a:pt x="52002" y="57531"/>
                  </a:lnTo>
                  <a:lnTo>
                    <a:pt x="55587" y="451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bk object 50"/>
            <p:cNvSpPr/>
            <p:nvPr/>
          </p:nvSpPr>
          <p:spPr>
            <a:xfrm>
              <a:off x="8814315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0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78" y="2565"/>
                  </a:lnTo>
                  <a:lnTo>
                    <a:pt x="7813" y="4597"/>
                  </a:lnTo>
                  <a:lnTo>
                    <a:pt x="8278" y="6502"/>
                  </a:lnTo>
                  <a:lnTo>
                    <a:pt x="8331" y="54610"/>
                  </a:lnTo>
                  <a:lnTo>
                    <a:pt x="7804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06" y="61125"/>
                  </a:lnTo>
                  <a:lnTo>
                    <a:pt x="52197" y="57531"/>
                  </a:lnTo>
                  <a:lnTo>
                    <a:pt x="24510" y="57531"/>
                  </a:lnTo>
                  <a:lnTo>
                    <a:pt x="20954" y="57327"/>
                  </a:lnTo>
                  <a:lnTo>
                    <a:pt x="19735" y="57023"/>
                  </a:lnTo>
                  <a:lnTo>
                    <a:pt x="18567" y="56692"/>
                  </a:lnTo>
                  <a:lnTo>
                    <a:pt x="17983" y="55613"/>
                  </a:lnTo>
                  <a:lnTo>
                    <a:pt x="17983" y="30899"/>
                  </a:lnTo>
                  <a:lnTo>
                    <a:pt x="45173" y="30899"/>
                  </a:lnTo>
                  <a:lnTo>
                    <a:pt x="45173" y="27241"/>
                  </a:lnTo>
                  <a:lnTo>
                    <a:pt x="17983" y="27241"/>
                  </a:lnTo>
                  <a:lnTo>
                    <a:pt x="17983" y="5410"/>
                  </a:lnTo>
                  <a:lnTo>
                    <a:pt x="18144" y="4584"/>
                  </a:lnTo>
                  <a:lnTo>
                    <a:pt x="18770" y="3733"/>
                  </a:lnTo>
                  <a:lnTo>
                    <a:pt x="19646" y="3492"/>
                  </a:lnTo>
                  <a:lnTo>
                    <a:pt x="50391" y="3492"/>
                  </a:lnTo>
                  <a:lnTo>
                    <a:pt x="50304" y="0"/>
                  </a:lnTo>
                  <a:close/>
                </a:path>
                <a:path w="55879" h="61595">
                  <a:moveTo>
                    <a:pt x="55511" y="45516"/>
                  </a:moveTo>
                  <a:lnTo>
                    <a:pt x="52870" y="45516"/>
                  </a:lnTo>
                  <a:lnTo>
                    <a:pt x="50418" y="50800"/>
                  </a:lnTo>
                  <a:lnTo>
                    <a:pt x="47675" y="54076"/>
                  </a:lnTo>
                  <a:lnTo>
                    <a:pt x="44627" y="55473"/>
                  </a:lnTo>
                  <a:lnTo>
                    <a:pt x="41567" y="56832"/>
                  </a:lnTo>
                  <a:lnTo>
                    <a:pt x="36829" y="57531"/>
                  </a:lnTo>
                  <a:lnTo>
                    <a:pt x="52197" y="57531"/>
                  </a:lnTo>
                  <a:lnTo>
                    <a:pt x="55511" y="45516"/>
                  </a:lnTo>
                  <a:close/>
                </a:path>
                <a:path w="55879" h="61595">
                  <a:moveTo>
                    <a:pt x="45173" y="30899"/>
                  </a:moveTo>
                  <a:lnTo>
                    <a:pt x="36575" y="30899"/>
                  </a:lnTo>
                  <a:lnTo>
                    <a:pt x="39115" y="31483"/>
                  </a:lnTo>
                  <a:lnTo>
                    <a:pt x="40233" y="32651"/>
                  </a:lnTo>
                  <a:lnTo>
                    <a:pt x="41363" y="33782"/>
                  </a:lnTo>
                  <a:lnTo>
                    <a:pt x="42265" y="36156"/>
                  </a:lnTo>
                  <a:lnTo>
                    <a:pt x="42964" y="39738"/>
                  </a:lnTo>
                  <a:lnTo>
                    <a:pt x="45173" y="39738"/>
                  </a:lnTo>
                  <a:lnTo>
                    <a:pt x="45173" y="30899"/>
                  </a:lnTo>
                  <a:close/>
                </a:path>
                <a:path w="55879" h="61595">
                  <a:moveTo>
                    <a:pt x="45173" y="18338"/>
                  </a:moveTo>
                  <a:lnTo>
                    <a:pt x="42964" y="18338"/>
                  </a:lnTo>
                  <a:lnTo>
                    <a:pt x="42278" y="21932"/>
                  </a:lnTo>
                  <a:lnTo>
                    <a:pt x="41389" y="24282"/>
                  </a:lnTo>
                  <a:lnTo>
                    <a:pt x="40284" y="25476"/>
                  </a:lnTo>
                  <a:lnTo>
                    <a:pt x="39166" y="26631"/>
                  </a:lnTo>
                  <a:lnTo>
                    <a:pt x="36588" y="27241"/>
                  </a:lnTo>
                  <a:lnTo>
                    <a:pt x="45173" y="27241"/>
                  </a:lnTo>
                  <a:lnTo>
                    <a:pt x="45173" y="18338"/>
                  </a:lnTo>
                  <a:close/>
                </a:path>
                <a:path w="55879" h="61595">
                  <a:moveTo>
                    <a:pt x="50391" y="3492"/>
                  </a:moveTo>
                  <a:lnTo>
                    <a:pt x="39458" y="3492"/>
                  </a:lnTo>
                  <a:lnTo>
                    <a:pt x="43040" y="4127"/>
                  </a:lnTo>
                  <a:lnTo>
                    <a:pt x="46227" y="6502"/>
                  </a:lnTo>
                  <a:lnTo>
                    <a:pt x="47447" y="9156"/>
                  </a:lnTo>
                  <a:lnTo>
                    <a:pt x="48234" y="13246"/>
                  </a:lnTo>
                  <a:lnTo>
                    <a:pt x="50634" y="13246"/>
                  </a:lnTo>
                  <a:lnTo>
                    <a:pt x="50391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bk object 51"/>
            <p:cNvSpPr/>
            <p:nvPr/>
          </p:nvSpPr>
          <p:spPr>
            <a:xfrm>
              <a:off x="889398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2" y="60426"/>
                  </a:moveTo>
                  <a:lnTo>
                    <a:pt x="8356" y="60426"/>
                  </a:lnTo>
                  <a:lnTo>
                    <a:pt x="10198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32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2" y="62039"/>
                  </a:lnTo>
                  <a:lnTo>
                    <a:pt x="6019" y="60756"/>
                  </a:lnTo>
                  <a:lnTo>
                    <a:pt x="6807" y="60426"/>
                  </a:lnTo>
                  <a:lnTo>
                    <a:pt x="35032" y="60426"/>
                  </a:lnTo>
                  <a:lnTo>
                    <a:pt x="35264" y="60223"/>
                  </a:lnTo>
                  <a:lnTo>
                    <a:pt x="16243" y="60223"/>
                  </a:lnTo>
                  <a:lnTo>
                    <a:pt x="11569" y="58077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693" y="0"/>
                  </a:lnTo>
                  <a:lnTo>
                    <a:pt x="10464" y="1562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46" y="38226"/>
                  </a:lnTo>
                  <a:lnTo>
                    <a:pt x="28194" y="40373"/>
                  </a:lnTo>
                  <a:lnTo>
                    <a:pt x="31864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64" y="55587"/>
                  </a:lnTo>
                  <a:lnTo>
                    <a:pt x="29629" y="57442"/>
                  </a:lnTo>
                  <a:lnTo>
                    <a:pt x="27457" y="59296"/>
                  </a:lnTo>
                  <a:lnTo>
                    <a:pt x="24841" y="60223"/>
                  </a:lnTo>
                  <a:lnTo>
                    <a:pt x="35264" y="60223"/>
                  </a:lnTo>
                  <a:lnTo>
                    <a:pt x="40678" y="55537"/>
                  </a:lnTo>
                  <a:lnTo>
                    <a:pt x="42545" y="51511"/>
                  </a:lnTo>
                  <a:lnTo>
                    <a:pt x="42545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12" y="7480"/>
                  </a:lnTo>
                  <a:lnTo>
                    <a:pt x="13817" y="5981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21" y="3733"/>
                  </a:lnTo>
                  <a:lnTo>
                    <a:pt x="38657" y="3124"/>
                  </a:lnTo>
                  <a:lnTo>
                    <a:pt x="32499" y="3124"/>
                  </a:lnTo>
                  <a:lnTo>
                    <a:pt x="30784" y="2590"/>
                  </a:lnTo>
                  <a:lnTo>
                    <a:pt x="27661" y="1549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21" y="3733"/>
                  </a:moveTo>
                  <a:lnTo>
                    <a:pt x="23952" y="3733"/>
                  </a:lnTo>
                  <a:lnTo>
                    <a:pt x="27330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398" y="19672"/>
                  </a:lnTo>
                  <a:lnTo>
                    <a:pt x="38721" y="3733"/>
                  </a:lnTo>
                  <a:close/>
                </a:path>
                <a:path w="42545" h="64134">
                  <a:moveTo>
                    <a:pt x="38328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5331" y="2298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57" y="3124"/>
                  </a:lnTo>
                  <a:lnTo>
                    <a:pt x="3832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52"/>
            <p:cNvSpPr/>
            <p:nvPr/>
          </p:nvSpPr>
          <p:spPr>
            <a:xfrm>
              <a:off x="9005831" y="7348080"/>
              <a:ext cx="64769" cy="61594"/>
            </a:xfrm>
            <a:custGeom>
              <a:avLst/>
              <a:gdLst/>
              <a:ahLst/>
              <a:cxnLst/>
              <a:rect l="l" t="t" r="r" b="b"/>
              <a:pathLst>
                <a:path w="64770" h="61595">
                  <a:moveTo>
                    <a:pt x="2631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67" y="1930"/>
                  </a:lnTo>
                  <a:lnTo>
                    <a:pt x="5727" y="2552"/>
                  </a:lnTo>
                  <a:lnTo>
                    <a:pt x="7810" y="4546"/>
                  </a:lnTo>
                  <a:lnTo>
                    <a:pt x="8305" y="6692"/>
                  </a:lnTo>
                  <a:lnTo>
                    <a:pt x="8226" y="54457"/>
                  </a:lnTo>
                  <a:lnTo>
                    <a:pt x="7861" y="56489"/>
                  </a:lnTo>
                  <a:lnTo>
                    <a:pt x="6007" y="58407"/>
                  </a:lnTo>
                  <a:lnTo>
                    <a:pt x="3708" y="59055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314" y="61125"/>
                  </a:lnTo>
                  <a:lnTo>
                    <a:pt x="26314" y="59448"/>
                  </a:lnTo>
                  <a:lnTo>
                    <a:pt x="22821" y="59194"/>
                  </a:lnTo>
                  <a:lnTo>
                    <a:pt x="20548" y="58572"/>
                  </a:lnTo>
                  <a:lnTo>
                    <a:pt x="18453" y="56654"/>
                  </a:lnTo>
                  <a:lnTo>
                    <a:pt x="17945" y="54457"/>
                  </a:lnTo>
                  <a:lnTo>
                    <a:pt x="17945" y="32067"/>
                  </a:lnTo>
                  <a:lnTo>
                    <a:pt x="56324" y="32067"/>
                  </a:lnTo>
                  <a:lnTo>
                    <a:pt x="56324" y="27990"/>
                  </a:lnTo>
                  <a:lnTo>
                    <a:pt x="17945" y="27990"/>
                  </a:lnTo>
                  <a:lnTo>
                    <a:pt x="17945" y="6692"/>
                  </a:lnTo>
                  <a:lnTo>
                    <a:pt x="18453" y="4546"/>
                  </a:lnTo>
                  <a:lnTo>
                    <a:pt x="20548" y="2552"/>
                  </a:lnTo>
                  <a:lnTo>
                    <a:pt x="22821" y="1930"/>
                  </a:lnTo>
                  <a:lnTo>
                    <a:pt x="26314" y="1701"/>
                  </a:lnTo>
                  <a:lnTo>
                    <a:pt x="26314" y="0"/>
                  </a:lnTo>
                  <a:close/>
                </a:path>
                <a:path w="64770" h="61595">
                  <a:moveTo>
                    <a:pt x="56324" y="32067"/>
                  </a:moveTo>
                  <a:lnTo>
                    <a:pt x="46659" y="32067"/>
                  </a:lnTo>
                  <a:lnTo>
                    <a:pt x="46575" y="54457"/>
                  </a:lnTo>
                  <a:lnTo>
                    <a:pt x="46189" y="56489"/>
                  </a:lnTo>
                  <a:lnTo>
                    <a:pt x="44373" y="58420"/>
                  </a:lnTo>
                  <a:lnTo>
                    <a:pt x="42062" y="59093"/>
                  </a:lnTo>
                  <a:lnTo>
                    <a:pt x="38328" y="59448"/>
                  </a:lnTo>
                  <a:lnTo>
                    <a:pt x="38328" y="61125"/>
                  </a:lnTo>
                  <a:lnTo>
                    <a:pt x="64655" y="61125"/>
                  </a:lnTo>
                  <a:lnTo>
                    <a:pt x="64655" y="59448"/>
                  </a:lnTo>
                  <a:lnTo>
                    <a:pt x="61163" y="59156"/>
                  </a:lnTo>
                  <a:lnTo>
                    <a:pt x="58915" y="58534"/>
                  </a:lnTo>
                  <a:lnTo>
                    <a:pt x="57861" y="57619"/>
                  </a:lnTo>
                  <a:lnTo>
                    <a:pt x="56819" y="56654"/>
                  </a:lnTo>
                  <a:lnTo>
                    <a:pt x="56324" y="54457"/>
                  </a:lnTo>
                  <a:lnTo>
                    <a:pt x="56324" y="32067"/>
                  </a:lnTo>
                  <a:close/>
                </a:path>
                <a:path w="64770" h="61595">
                  <a:moveTo>
                    <a:pt x="64655" y="0"/>
                  </a:moveTo>
                  <a:lnTo>
                    <a:pt x="38328" y="0"/>
                  </a:lnTo>
                  <a:lnTo>
                    <a:pt x="38328" y="1701"/>
                  </a:lnTo>
                  <a:lnTo>
                    <a:pt x="41833" y="1930"/>
                  </a:lnTo>
                  <a:lnTo>
                    <a:pt x="44107" y="2552"/>
                  </a:lnTo>
                  <a:lnTo>
                    <a:pt x="45135" y="3530"/>
                  </a:lnTo>
                  <a:lnTo>
                    <a:pt x="46139" y="4546"/>
                  </a:lnTo>
                  <a:lnTo>
                    <a:pt x="46659" y="6692"/>
                  </a:lnTo>
                  <a:lnTo>
                    <a:pt x="46659" y="27990"/>
                  </a:lnTo>
                  <a:lnTo>
                    <a:pt x="56324" y="27990"/>
                  </a:lnTo>
                  <a:lnTo>
                    <a:pt x="56324" y="6692"/>
                  </a:lnTo>
                  <a:lnTo>
                    <a:pt x="56819" y="4546"/>
                  </a:lnTo>
                  <a:lnTo>
                    <a:pt x="57861" y="3530"/>
                  </a:lnTo>
                  <a:lnTo>
                    <a:pt x="58915" y="2552"/>
                  </a:lnTo>
                  <a:lnTo>
                    <a:pt x="61163" y="1930"/>
                  </a:lnTo>
                  <a:lnTo>
                    <a:pt x="64655" y="1701"/>
                  </a:lnTo>
                  <a:lnTo>
                    <a:pt x="64655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53"/>
            <p:cNvSpPr/>
            <p:nvPr/>
          </p:nvSpPr>
          <p:spPr>
            <a:xfrm>
              <a:off x="9093037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24" y="0"/>
                  </a:moveTo>
                  <a:lnTo>
                    <a:pt x="31496" y="0"/>
                  </a:lnTo>
                  <a:lnTo>
                    <a:pt x="8801" y="52120"/>
                  </a:lnTo>
                  <a:lnTo>
                    <a:pt x="6692" y="56311"/>
                  </a:lnTo>
                  <a:lnTo>
                    <a:pt x="5299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280" y="58039"/>
                  </a:lnTo>
                  <a:lnTo>
                    <a:pt x="12280" y="55714"/>
                  </a:lnTo>
                  <a:lnTo>
                    <a:pt x="12534" y="54648"/>
                  </a:lnTo>
                  <a:lnTo>
                    <a:pt x="13487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60" y="42227"/>
                  </a:lnTo>
                  <a:lnTo>
                    <a:pt x="50671" y="38481"/>
                  </a:lnTo>
                  <a:lnTo>
                    <a:pt x="19100" y="38481"/>
                  </a:lnTo>
                  <a:lnTo>
                    <a:pt x="29921" y="13017"/>
                  </a:lnTo>
                  <a:lnTo>
                    <a:pt x="39192" y="13017"/>
                  </a:lnTo>
                  <a:lnTo>
                    <a:pt x="33324" y="0"/>
                  </a:lnTo>
                  <a:close/>
                </a:path>
                <a:path w="66040" h="62229">
                  <a:moveTo>
                    <a:pt x="52360" y="42227"/>
                  </a:moveTo>
                  <a:lnTo>
                    <a:pt x="42227" y="42227"/>
                  </a:lnTo>
                  <a:lnTo>
                    <a:pt x="46697" y="52374"/>
                  </a:lnTo>
                  <a:lnTo>
                    <a:pt x="47142" y="53581"/>
                  </a:lnTo>
                  <a:lnTo>
                    <a:pt x="47751" y="55867"/>
                  </a:lnTo>
                  <a:lnTo>
                    <a:pt x="47850" y="56311"/>
                  </a:lnTo>
                  <a:lnTo>
                    <a:pt x="47929" y="58470"/>
                  </a:lnTo>
                  <a:lnTo>
                    <a:pt x="47523" y="59321"/>
                  </a:lnTo>
                  <a:lnTo>
                    <a:pt x="45910" y="60020"/>
                  </a:lnTo>
                  <a:lnTo>
                    <a:pt x="44132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20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54" y="58039"/>
                  </a:lnTo>
                  <a:lnTo>
                    <a:pt x="58508" y="55867"/>
                  </a:lnTo>
                  <a:lnTo>
                    <a:pt x="52360" y="42227"/>
                  </a:lnTo>
                  <a:close/>
                </a:path>
                <a:path w="66040" h="62229">
                  <a:moveTo>
                    <a:pt x="39192" y="13017"/>
                  </a:moveTo>
                  <a:lnTo>
                    <a:pt x="29921" y="13017"/>
                  </a:lnTo>
                  <a:lnTo>
                    <a:pt x="40893" y="38481"/>
                  </a:lnTo>
                  <a:lnTo>
                    <a:pt x="50671" y="38481"/>
                  </a:lnTo>
                  <a:lnTo>
                    <a:pt x="3919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bk object 54"/>
            <p:cNvSpPr/>
            <p:nvPr/>
          </p:nvSpPr>
          <p:spPr>
            <a:xfrm>
              <a:off x="9180293" y="7348076"/>
              <a:ext cx="66040" cy="62865"/>
            </a:xfrm>
            <a:custGeom>
              <a:avLst/>
              <a:gdLst/>
              <a:ahLst/>
              <a:cxnLst/>
              <a:rect l="l" t="t" r="r" b="b"/>
              <a:pathLst>
                <a:path w="66040" h="62865">
                  <a:moveTo>
                    <a:pt x="26873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55" y="1981"/>
                  </a:lnTo>
                  <a:lnTo>
                    <a:pt x="5880" y="2590"/>
                  </a:lnTo>
                  <a:lnTo>
                    <a:pt x="6921" y="3543"/>
                  </a:lnTo>
                  <a:lnTo>
                    <a:pt x="8013" y="4495"/>
                  </a:lnTo>
                  <a:lnTo>
                    <a:pt x="8528" y="6616"/>
                  </a:lnTo>
                  <a:lnTo>
                    <a:pt x="8534" y="44589"/>
                  </a:lnTo>
                  <a:lnTo>
                    <a:pt x="9550" y="49199"/>
                  </a:lnTo>
                  <a:lnTo>
                    <a:pt x="15265" y="59194"/>
                  </a:lnTo>
                  <a:lnTo>
                    <a:pt x="22225" y="62433"/>
                  </a:lnTo>
                  <a:lnTo>
                    <a:pt x="42811" y="62433"/>
                  </a:lnTo>
                  <a:lnTo>
                    <a:pt x="49847" y="59143"/>
                  </a:lnTo>
                  <a:lnTo>
                    <a:pt x="50334" y="58280"/>
                  </a:lnTo>
                  <a:lnTo>
                    <a:pt x="27508" y="58280"/>
                  </a:lnTo>
                  <a:lnTo>
                    <a:pt x="22745" y="55841"/>
                  </a:lnTo>
                  <a:lnTo>
                    <a:pt x="18846" y="48171"/>
                  </a:lnTo>
                  <a:lnTo>
                    <a:pt x="18219" y="44589"/>
                  </a:lnTo>
                  <a:lnTo>
                    <a:pt x="18186" y="6616"/>
                  </a:lnTo>
                  <a:lnTo>
                    <a:pt x="18719" y="4419"/>
                  </a:lnTo>
                  <a:lnTo>
                    <a:pt x="19799" y="3505"/>
                  </a:lnTo>
                  <a:lnTo>
                    <a:pt x="20866" y="2540"/>
                  </a:lnTo>
                  <a:lnTo>
                    <a:pt x="23228" y="1930"/>
                  </a:lnTo>
                  <a:lnTo>
                    <a:pt x="26873" y="1701"/>
                  </a:lnTo>
                  <a:lnTo>
                    <a:pt x="26873" y="0"/>
                  </a:lnTo>
                  <a:close/>
                </a:path>
                <a:path w="66040" h="62865">
                  <a:moveTo>
                    <a:pt x="65443" y="0"/>
                  </a:moveTo>
                  <a:lnTo>
                    <a:pt x="43522" y="0"/>
                  </a:lnTo>
                  <a:lnTo>
                    <a:pt x="43522" y="1701"/>
                  </a:lnTo>
                  <a:lnTo>
                    <a:pt x="46964" y="2057"/>
                  </a:lnTo>
                  <a:lnTo>
                    <a:pt x="49314" y="2844"/>
                  </a:lnTo>
                  <a:lnTo>
                    <a:pt x="50898" y="4495"/>
                  </a:lnTo>
                  <a:lnTo>
                    <a:pt x="51790" y="5397"/>
                  </a:lnTo>
                  <a:lnTo>
                    <a:pt x="52387" y="8547"/>
                  </a:lnTo>
                  <a:lnTo>
                    <a:pt x="52311" y="43980"/>
                  </a:lnTo>
                  <a:lnTo>
                    <a:pt x="51663" y="47879"/>
                  </a:lnTo>
                  <a:lnTo>
                    <a:pt x="50059" y="50888"/>
                  </a:lnTo>
                  <a:lnTo>
                    <a:pt x="47523" y="55753"/>
                  </a:lnTo>
                  <a:lnTo>
                    <a:pt x="42316" y="58280"/>
                  </a:lnTo>
                  <a:lnTo>
                    <a:pt x="50334" y="58280"/>
                  </a:lnTo>
                  <a:lnTo>
                    <a:pt x="55549" y="48971"/>
                  </a:lnTo>
                  <a:lnTo>
                    <a:pt x="56419" y="44589"/>
                  </a:lnTo>
                  <a:lnTo>
                    <a:pt x="56540" y="8737"/>
                  </a:lnTo>
                  <a:lnTo>
                    <a:pt x="57124" y="5626"/>
                  </a:lnTo>
                  <a:lnTo>
                    <a:pt x="59347" y="2959"/>
                  </a:lnTo>
                  <a:lnTo>
                    <a:pt x="61747" y="2082"/>
                  </a:lnTo>
                  <a:lnTo>
                    <a:pt x="65443" y="1701"/>
                  </a:lnTo>
                  <a:lnTo>
                    <a:pt x="65443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55"/>
            <p:cNvSpPr/>
            <p:nvPr/>
          </p:nvSpPr>
          <p:spPr>
            <a:xfrm>
              <a:off x="9267628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2016" y="3822"/>
                  </a:moveTo>
                  <a:lnTo>
                    <a:pt x="22580" y="3822"/>
                  </a:lnTo>
                  <a:lnTo>
                    <a:pt x="22580" y="54025"/>
                  </a:lnTo>
                  <a:lnTo>
                    <a:pt x="22072" y="56527"/>
                  </a:lnTo>
                  <a:lnTo>
                    <a:pt x="21094" y="57531"/>
                  </a:lnTo>
                  <a:lnTo>
                    <a:pt x="20104" y="58508"/>
                  </a:lnTo>
                  <a:lnTo>
                    <a:pt x="17614" y="59156"/>
                  </a:lnTo>
                  <a:lnTo>
                    <a:pt x="13614" y="59448"/>
                  </a:lnTo>
                  <a:lnTo>
                    <a:pt x="13614" y="61125"/>
                  </a:lnTo>
                  <a:lnTo>
                    <a:pt x="41211" y="61125"/>
                  </a:lnTo>
                  <a:lnTo>
                    <a:pt x="41211" y="59448"/>
                  </a:lnTo>
                  <a:lnTo>
                    <a:pt x="37376" y="59194"/>
                  </a:lnTo>
                  <a:lnTo>
                    <a:pt x="34874" y="58623"/>
                  </a:lnTo>
                  <a:lnTo>
                    <a:pt x="33731" y="57785"/>
                  </a:lnTo>
                  <a:lnTo>
                    <a:pt x="32588" y="56908"/>
                  </a:lnTo>
                  <a:lnTo>
                    <a:pt x="32016" y="54686"/>
                  </a:lnTo>
                  <a:lnTo>
                    <a:pt x="32016" y="3822"/>
                  </a:lnTo>
                  <a:close/>
                </a:path>
                <a:path w="54609" h="61595">
                  <a:moveTo>
                    <a:pt x="54063" y="0"/>
                  </a:moveTo>
                  <a:lnTo>
                    <a:pt x="546" y="0"/>
                  </a:lnTo>
                  <a:lnTo>
                    <a:pt x="0" y="15684"/>
                  </a:lnTo>
                  <a:lnTo>
                    <a:pt x="2336" y="15684"/>
                  </a:lnTo>
                  <a:lnTo>
                    <a:pt x="3276" y="10731"/>
                  </a:lnTo>
                  <a:lnTo>
                    <a:pt x="4686" y="7518"/>
                  </a:lnTo>
                  <a:lnTo>
                    <a:pt x="8470" y="4572"/>
                  </a:lnTo>
                  <a:lnTo>
                    <a:pt x="12052" y="3822"/>
                  </a:lnTo>
                  <a:lnTo>
                    <a:pt x="54190" y="3822"/>
                  </a:lnTo>
                  <a:lnTo>
                    <a:pt x="54063" y="0"/>
                  </a:lnTo>
                  <a:close/>
                </a:path>
                <a:path w="54609" h="61595">
                  <a:moveTo>
                    <a:pt x="54190" y="3822"/>
                  </a:moveTo>
                  <a:lnTo>
                    <a:pt x="42748" y="3822"/>
                  </a:lnTo>
                  <a:lnTo>
                    <a:pt x="46354" y="4572"/>
                  </a:lnTo>
                  <a:lnTo>
                    <a:pt x="48069" y="6083"/>
                  </a:lnTo>
                  <a:lnTo>
                    <a:pt x="49783" y="7556"/>
                  </a:lnTo>
                  <a:lnTo>
                    <a:pt x="51206" y="10769"/>
                  </a:lnTo>
                  <a:lnTo>
                    <a:pt x="52311" y="15684"/>
                  </a:lnTo>
                  <a:lnTo>
                    <a:pt x="54584" y="15684"/>
                  </a:lnTo>
                  <a:lnTo>
                    <a:pt x="54190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56"/>
            <p:cNvSpPr/>
            <p:nvPr/>
          </p:nvSpPr>
          <p:spPr>
            <a:xfrm>
              <a:off x="9347062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3" y="60426"/>
                  </a:moveTo>
                  <a:lnTo>
                    <a:pt x="8381" y="60426"/>
                  </a:lnTo>
                  <a:lnTo>
                    <a:pt x="10198" y="60972"/>
                  </a:lnTo>
                  <a:lnTo>
                    <a:pt x="16573" y="63118"/>
                  </a:lnTo>
                  <a:lnTo>
                    <a:pt x="19659" y="63665"/>
                  </a:lnTo>
                  <a:lnTo>
                    <a:pt x="28422" y="63665"/>
                  </a:lnTo>
                  <a:lnTo>
                    <a:pt x="33185" y="62039"/>
                  </a:lnTo>
                  <a:lnTo>
                    <a:pt x="35043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316" y="62039"/>
                  </a:lnTo>
                  <a:lnTo>
                    <a:pt x="5664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3" y="60426"/>
                  </a:lnTo>
                  <a:lnTo>
                    <a:pt x="35277" y="60223"/>
                  </a:lnTo>
                  <a:lnTo>
                    <a:pt x="16268" y="60223"/>
                  </a:lnTo>
                  <a:lnTo>
                    <a:pt x="11595" y="58077"/>
                  </a:lnTo>
                  <a:lnTo>
                    <a:pt x="7835" y="53771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719" y="0"/>
                  </a:lnTo>
                  <a:lnTo>
                    <a:pt x="10502" y="1549"/>
                  </a:lnTo>
                  <a:lnTo>
                    <a:pt x="4127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194" y="40373"/>
                  </a:lnTo>
                  <a:lnTo>
                    <a:pt x="29654" y="41782"/>
                  </a:lnTo>
                  <a:lnTo>
                    <a:pt x="31876" y="44005"/>
                  </a:lnTo>
                  <a:lnTo>
                    <a:pt x="32994" y="46634"/>
                  </a:lnTo>
                  <a:lnTo>
                    <a:pt x="32994" y="52984"/>
                  </a:lnTo>
                  <a:lnTo>
                    <a:pt x="31876" y="55587"/>
                  </a:lnTo>
                  <a:lnTo>
                    <a:pt x="27470" y="59296"/>
                  </a:lnTo>
                  <a:lnTo>
                    <a:pt x="24879" y="60223"/>
                  </a:lnTo>
                  <a:lnTo>
                    <a:pt x="35277" y="60223"/>
                  </a:lnTo>
                  <a:lnTo>
                    <a:pt x="40678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81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25" y="7480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59" y="3733"/>
                  </a:lnTo>
                  <a:lnTo>
                    <a:pt x="38695" y="3124"/>
                  </a:lnTo>
                  <a:lnTo>
                    <a:pt x="32524" y="3124"/>
                  </a:lnTo>
                  <a:lnTo>
                    <a:pt x="30759" y="2590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59" y="3733"/>
                  </a:moveTo>
                  <a:lnTo>
                    <a:pt x="23952" y="3733"/>
                  </a:lnTo>
                  <a:lnTo>
                    <a:pt x="27304" y="4927"/>
                  </a:lnTo>
                  <a:lnTo>
                    <a:pt x="34150" y="9613"/>
                  </a:lnTo>
                  <a:lnTo>
                    <a:pt x="36639" y="13741"/>
                  </a:lnTo>
                  <a:lnTo>
                    <a:pt x="38163" y="19672"/>
                  </a:lnTo>
                  <a:lnTo>
                    <a:pt x="40436" y="19672"/>
                  </a:lnTo>
                  <a:lnTo>
                    <a:pt x="38759" y="3733"/>
                  </a:lnTo>
                  <a:close/>
                </a:path>
                <a:path w="42545" h="64134">
                  <a:moveTo>
                    <a:pt x="38366" y="0"/>
                  </a:moveTo>
                  <a:lnTo>
                    <a:pt x="36423" y="0"/>
                  </a:lnTo>
                  <a:lnTo>
                    <a:pt x="36169" y="1003"/>
                  </a:lnTo>
                  <a:lnTo>
                    <a:pt x="35814" y="1765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95" y="3124"/>
                  </a:lnTo>
                  <a:lnTo>
                    <a:pt x="38366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57"/>
            <p:cNvSpPr/>
            <p:nvPr/>
          </p:nvSpPr>
          <p:spPr>
            <a:xfrm>
              <a:off x="9458927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1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92" y="1930"/>
                  </a:lnTo>
                  <a:lnTo>
                    <a:pt x="5778" y="2539"/>
                  </a:lnTo>
                  <a:lnTo>
                    <a:pt x="7797" y="4470"/>
                  </a:lnTo>
                  <a:lnTo>
                    <a:pt x="8318" y="6642"/>
                  </a:lnTo>
                  <a:lnTo>
                    <a:pt x="8318" y="54622"/>
                  </a:lnTo>
                  <a:lnTo>
                    <a:pt x="7797" y="56781"/>
                  </a:lnTo>
                  <a:lnTo>
                    <a:pt x="5689" y="58483"/>
                  </a:lnTo>
                  <a:lnTo>
                    <a:pt x="3454" y="59105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62" y="61125"/>
                  </a:lnTo>
                  <a:lnTo>
                    <a:pt x="39293" y="60248"/>
                  </a:lnTo>
                  <a:lnTo>
                    <a:pt x="46477" y="57696"/>
                  </a:lnTo>
                  <a:lnTo>
                    <a:pt x="21374" y="57696"/>
                  </a:lnTo>
                  <a:lnTo>
                    <a:pt x="19824" y="57454"/>
                  </a:lnTo>
                  <a:lnTo>
                    <a:pt x="18287" y="56476"/>
                  </a:lnTo>
                  <a:lnTo>
                    <a:pt x="17932" y="55498"/>
                  </a:lnTo>
                  <a:lnTo>
                    <a:pt x="17955" y="5422"/>
                  </a:lnTo>
                  <a:lnTo>
                    <a:pt x="18287" y="4495"/>
                  </a:lnTo>
                  <a:lnTo>
                    <a:pt x="19824" y="3606"/>
                  </a:lnTo>
                  <a:lnTo>
                    <a:pt x="21259" y="3365"/>
                  </a:lnTo>
                  <a:lnTo>
                    <a:pt x="45682" y="3365"/>
                  </a:lnTo>
                  <a:lnTo>
                    <a:pt x="41401" y="1371"/>
                  </a:lnTo>
                  <a:lnTo>
                    <a:pt x="34112" y="0"/>
                  </a:lnTo>
                  <a:close/>
                </a:path>
                <a:path w="63500" h="61595">
                  <a:moveTo>
                    <a:pt x="45682" y="3365"/>
                  </a:moveTo>
                  <a:lnTo>
                    <a:pt x="31927" y="3365"/>
                  </a:lnTo>
                  <a:lnTo>
                    <a:pt x="38785" y="5422"/>
                  </a:lnTo>
                  <a:lnTo>
                    <a:pt x="50025" y="14274"/>
                  </a:lnTo>
                  <a:lnTo>
                    <a:pt x="53022" y="21412"/>
                  </a:lnTo>
                  <a:lnTo>
                    <a:pt x="53022" y="41516"/>
                  </a:lnTo>
                  <a:lnTo>
                    <a:pt x="49364" y="49009"/>
                  </a:lnTo>
                  <a:lnTo>
                    <a:pt x="37261" y="56273"/>
                  </a:lnTo>
                  <a:lnTo>
                    <a:pt x="31165" y="57696"/>
                  </a:lnTo>
                  <a:lnTo>
                    <a:pt x="46477" y="57696"/>
                  </a:lnTo>
                  <a:lnTo>
                    <a:pt x="60528" y="43891"/>
                  </a:lnTo>
                  <a:lnTo>
                    <a:pt x="62471" y="39750"/>
                  </a:lnTo>
                  <a:lnTo>
                    <a:pt x="63449" y="35369"/>
                  </a:lnTo>
                  <a:lnTo>
                    <a:pt x="63449" y="30772"/>
                  </a:lnTo>
                  <a:lnTo>
                    <a:pt x="62442" y="21913"/>
                  </a:lnTo>
                  <a:lnTo>
                    <a:pt x="59421" y="14522"/>
                  </a:lnTo>
                  <a:lnTo>
                    <a:pt x="54389" y="8597"/>
                  </a:lnTo>
                  <a:lnTo>
                    <a:pt x="47345" y="4140"/>
                  </a:lnTo>
                  <a:lnTo>
                    <a:pt x="45682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bk object 58"/>
            <p:cNvSpPr/>
            <p:nvPr/>
          </p:nvSpPr>
          <p:spPr>
            <a:xfrm>
              <a:off x="9545783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4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43" y="1930"/>
                  </a:lnTo>
                  <a:lnTo>
                    <a:pt x="5803" y="2565"/>
                  </a:lnTo>
                  <a:lnTo>
                    <a:pt x="7838" y="4597"/>
                  </a:lnTo>
                  <a:lnTo>
                    <a:pt x="8292" y="6502"/>
                  </a:lnTo>
                  <a:lnTo>
                    <a:pt x="8343" y="54610"/>
                  </a:lnTo>
                  <a:lnTo>
                    <a:pt x="7829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31" y="61125"/>
                  </a:lnTo>
                  <a:lnTo>
                    <a:pt x="52220" y="57531"/>
                  </a:lnTo>
                  <a:lnTo>
                    <a:pt x="24523" y="57531"/>
                  </a:lnTo>
                  <a:lnTo>
                    <a:pt x="20967" y="57327"/>
                  </a:lnTo>
                  <a:lnTo>
                    <a:pt x="19773" y="57023"/>
                  </a:lnTo>
                  <a:lnTo>
                    <a:pt x="18592" y="56692"/>
                  </a:lnTo>
                  <a:lnTo>
                    <a:pt x="17995" y="55613"/>
                  </a:lnTo>
                  <a:lnTo>
                    <a:pt x="17995" y="30899"/>
                  </a:lnTo>
                  <a:lnTo>
                    <a:pt x="45199" y="30899"/>
                  </a:lnTo>
                  <a:lnTo>
                    <a:pt x="45199" y="27241"/>
                  </a:lnTo>
                  <a:lnTo>
                    <a:pt x="17995" y="27241"/>
                  </a:lnTo>
                  <a:lnTo>
                    <a:pt x="18019" y="5295"/>
                  </a:lnTo>
                  <a:lnTo>
                    <a:pt x="18170" y="4584"/>
                  </a:lnTo>
                  <a:lnTo>
                    <a:pt x="18808" y="3733"/>
                  </a:lnTo>
                  <a:lnTo>
                    <a:pt x="19672" y="3492"/>
                  </a:lnTo>
                  <a:lnTo>
                    <a:pt x="50423" y="3492"/>
                  </a:lnTo>
                  <a:lnTo>
                    <a:pt x="50342" y="0"/>
                  </a:lnTo>
                  <a:close/>
                </a:path>
                <a:path w="55879" h="61595">
                  <a:moveTo>
                    <a:pt x="55524" y="45516"/>
                  </a:moveTo>
                  <a:lnTo>
                    <a:pt x="52895" y="45516"/>
                  </a:lnTo>
                  <a:lnTo>
                    <a:pt x="50457" y="50800"/>
                  </a:lnTo>
                  <a:lnTo>
                    <a:pt x="47701" y="54076"/>
                  </a:lnTo>
                  <a:lnTo>
                    <a:pt x="44665" y="55473"/>
                  </a:lnTo>
                  <a:lnTo>
                    <a:pt x="41592" y="56832"/>
                  </a:lnTo>
                  <a:lnTo>
                    <a:pt x="36868" y="57531"/>
                  </a:lnTo>
                  <a:lnTo>
                    <a:pt x="52220" y="57531"/>
                  </a:lnTo>
                  <a:lnTo>
                    <a:pt x="55524" y="45516"/>
                  </a:lnTo>
                  <a:close/>
                </a:path>
                <a:path w="55879" h="61595">
                  <a:moveTo>
                    <a:pt x="45199" y="30899"/>
                  </a:moveTo>
                  <a:lnTo>
                    <a:pt x="36588" y="30899"/>
                  </a:lnTo>
                  <a:lnTo>
                    <a:pt x="39141" y="31483"/>
                  </a:lnTo>
                  <a:lnTo>
                    <a:pt x="41363" y="33782"/>
                  </a:lnTo>
                  <a:lnTo>
                    <a:pt x="42278" y="36156"/>
                  </a:lnTo>
                  <a:lnTo>
                    <a:pt x="42964" y="39738"/>
                  </a:lnTo>
                  <a:lnTo>
                    <a:pt x="45199" y="39738"/>
                  </a:lnTo>
                  <a:lnTo>
                    <a:pt x="45199" y="30899"/>
                  </a:lnTo>
                  <a:close/>
                </a:path>
                <a:path w="55879" h="61595">
                  <a:moveTo>
                    <a:pt x="45199" y="18338"/>
                  </a:moveTo>
                  <a:lnTo>
                    <a:pt x="42964" y="18338"/>
                  </a:lnTo>
                  <a:lnTo>
                    <a:pt x="42316" y="21932"/>
                  </a:lnTo>
                  <a:lnTo>
                    <a:pt x="41401" y="24282"/>
                  </a:lnTo>
                  <a:lnTo>
                    <a:pt x="40297" y="25476"/>
                  </a:lnTo>
                  <a:lnTo>
                    <a:pt x="39192" y="26631"/>
                  </a:lnTo>
                  <a:lnTo>
                    <a:pt x="36601" y="27241"/>
                  </a:lnTo>
                  <a:lnTo>
                    <a:pt x="45199" y="27241"/>
                  </a:lnTo>
                  <a:lnTo>
                    <a:pt x="45199" y="18338"/>
                  </a:lnTo>
                  <a:close/>
                </a:path>
                <a:path w="55879" h="61595">
                  <a:moveTo>
                    <a:pt x="50423" y="3492"/>
                  </a:moveTo>
                  <a:lnTo>
                    <a:pt x="39471" y="3492"/>
                  </a:lnTo>
                  <a:lnTo>
                    <a:pt x="43053" y="4127"/>
                  </a:lnTo>
                  <a:lnTo>
                    <a:pt x="44665" y="5295"/>
                  </a:lnTo>
                  <a:lnTo>
                    <a:pt x="46240" y="6502"/>
                  </a:lnTo>
                  <a:lnTo>
                    <a:pt x="47472" y="9156"/>
                  </a:lnTo>
                  <a:lnTo>
                    <a:pt x="48247" y="13246"/>
                  </a:lnTo>
                  <a:lnTo>
                    <a:pt x="50647" y="13246"/>
                  </a:lnTo>
                  <a:lnTo>
                    <a:pt x="50423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59"/>
            <p:cNvSpPr/>
            <p:nvPr/>
          </p:nvSpPr>
          <p:spPr>
            <a:xfrm>
              <a:off x="9666357" y="7346981"/>
              <a:ext cx="64769" cy="64135"/>
            </a:xfrm>
            <a:custGeom>
              <a:avLst/>
              <a:gdLst/>
              <a:ahLst/>
              <a:cxnLst/>
              <a:rect l="l" t="t" r="r" b="b"/>
              <a:pathLst>
                <a:path w="64770" h="64134">
                  <a:moveTo>
                    <a:pt x="36449" y="0"/>
                  </a:moveTo>
                  <a:lnTo>
                    <a:pt x="32778" y="0"/>
                  </a:lnTo>
                  <a:lnTo>
                    <a:pt x="25544" y="633"/>
                  </a:lnTo>
                  <a:lnTo>
                    <a:pt x="0" y="23647"/>
                  </a:lnTo>
                  <a:lnTo>
                    <a:pt x="98" y="33324"/>
                  </a:lnTo>
                  <a:lnTo>
                    <a:pt x="24638" y="63525"/>
                  </a:lnTo>
                  <a:lnTo>
                    <a:pt x="38925" y="63525"/>
                  </a:lnTo>
                  <a:lnTo>
                    <a:pt x="44145" y="62623"/>
                  </a:lnTo>
                  <a:lnTo>
                    <a:pt x="52888" y="59728"/>
                  </a:lnTo>
                  <a:lnTo>
                    <a:pt x="28333" y="59728"/>
                  </a:lnTo>
                  <a:lnTo>
                    <a:pt x="22656" y="57353"/>
                  </a:lnTo>
                  <a:lnTo>
                    <a:pt x="13487" y="47790"/>
                  </a:lnTo>
                  <a:lnTo>
                    <a:pt x="11188" y="41122"/>
                  </a:lnTo>
                  <a:lnTo>
                    <a:pt x="11188" y="22301"/>
                  </a:lnTo>
                  <a:lnTo>
                    <a:pt x="13487" y="14909"/>
                  </a:lnTo>
                  <a:lnTo>
                    <a:pt x="22707" y="5892"/>
                  </a:lnTo>
                  <a:lnTo>
                    <a:pt x="28067" y="3657"/>
                  </a:lnTo>
                  <a:lnTo>
                    <a:pt x="56270" y="3657"/>
                  </a:lnTo>
                  <a:lnTo>
                    <a:pt x="56244" y="2971"/>
                  </a:lnTo>
                  <a:lnTo>
                    <a:pt x="49174" y="2971"/>
                  </a:lnTo>
                  <a:lnTo>
                    <a:pt x="47142" y="2489"/>
                  </a:lnTo>
                  <a:lnTo>
                    <a:pt x="40055" y="482"/>
                  </a:lnTo>
                  <a:lnTo>
                    <a:pt x="36449" y="0"/>
                  </a:lnTo>
                  <a:close/>
                </a:path>
                <a:path w="64770" h="64134">
                  <a:moveTo>
                    <a:pt x="64350" y="29502"/>
                  </a:moveTo>
                  <a:lnTo>
                    <a:pt x="40220" y="29502"/>
                  </a:lnTo>
                  <a:lnTo>
                    <a:pt x="40220" y="31216"/>
                  </a:lnTo>
                  <a:lnTo>
                    <a:pt x="43700" y="31445"/>
                  </a:lnTo>
                  <a:lnTo>
                    <a:pt x="45961" y="31978"/>
                  </a:lnTo>
                  <a:lnTo>
                    <a:pt x="48031" y="33731"/>
                  </a:lnTo>
                  <a:lnTo>
                    <a:pt x="48552" y="35941"/>
                  </a:lnTo>
                  <a:lnTo>
                    <a:pt x="48552" y="55283"/>
                  </a:lnTo>
                  <a:lnTo>
                    <a:pt x="28333" y="59728"/>
                  </a:lnTo>
                  <a:lnTo>
                    <a:pt x="52888" y="59728"/>
                  </a:lnTo>
                  <a:lnTo>
                    <a:pt x="55029" y="59029"/>
                  </a:lnTo>
                  <a:lnTo>
                    <a:pt x="57746" y="57569"/>
                  </a:lnTo>
                  <a:lnTo>
                    <a:pt x="57746" y="35293"/>
                  </a:lnTo>
                  <a:lnTo>
                    <a:pt x="58407" y="33324"/>
                  </a:lnTo>
                  <a:lnTo>
                    <a:pt x="60464" y="31775"/>
                  </a:lnTo>
                  <a:lnTo>
                    <a:pt x="62026" y="31381"/>
                  </a:lnTo>
                  <a:lnTo>
                    <a:pt x="64350" y="31216"/>
                  </a:lnTo>
                  <a:lnTo>
                    <a:pt x="64350" y="29502"/>
                  </a:lnTo>
                  <a:close/>
                </a:path>
                <a:path w="64770" h="64134">
                  <a:moveTo>
                    <a:pt x="56270" y="3657"/>
                  </a:moveTo>
                  <a:lnTo>
                    <a:pt x="40106" y="3657"/>
                  </a:lnTo>
                  <a:lnTo>
                    <a:pt x="44957" y="5588"/>
                  </a:lnTo>
                  <a:lnTo>
                    <a:pt x="48691" y="9436"/>
                  </a:lnTo>
                  <a:lnTo>
                    <a:pt x="50749" y="11620"/>
                  </a:lnTo>
                  <a:lnTo>
                    <a:pt x="52755" y="14960"/>
                  </a:lnTo>
                  <a:lnTo>
                    <a:pt x="54698" y="19443"/>
                  </a:lnTo>
                  <a:lnTo>
                    <a:pt x="56857" y="19443"/>
                  </a:lnTo>
                  <a:lnTo>
                    <a:pt x="56270" y="3657"/>
                  </a:lnTo>
                  <a:close/>
                </a:path>
                <a:path w="64770" h="64134">
                  <a:moveTo>
                    <a:pt x="56134" y="0"/>
                  </a:moveTo>
                  <a:lnTo>
                    <a:pt x="54051" y="0"/>
                  </a:lnTo>
                  <a:lnTo>
                    <a:pt x="53670" y="965"/>
                  </a:lnTo>
                  <a:lnTo>
                    <a:pt x="53162" y="1689"/>
                  </a:lnTo>
                  <a:lnTo>
                    <a:pt x="52019" y="2717"/>
                  </a:lnTo>
                  <a:lnTo>
                    <a:pt x="51053" y="2971"/>
                  </a:lnTo>
                  <a:lnTo>
                    <a:pt x="56244" y="2971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bk object 60"/>
            <p:cNvSpPr/>
            <p:nvPr/>
          </p:nvSpPr>
          <p:spPr>
            <a:xfrm>
              <a:off x="9755364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1" y="60426"/>
                  </a:moveTo>
                  <a:lnTo>
                    <a:pt x="8369" y="60426"/>
                  </a:lnTo>
                  <a:lnTo>
                    <a:pt x="10185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84" y="63665"/>
                  </a:lnTo>
                  <a:lnTo>
                    <a:pt x="33172" y="62039"/>
                  </a:lnTo>
                  <a:lnTo>
                    <a:pt x="35031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0" y="62039"/>
                  </a:lnTo>
                  <a:lnTo>
                    <a:pt x="5626" y="61404"/>
                  </a:lnTo>
                  <a:lnTo>
                    <a:pt x="6032" y="60756"/>
                  </a:lnTo>
                  <a:lnTo>
                    <a:pt x="6781" y="60426"/>
                  </a:lnTo>
                  <a:lnTo>
                    <a:pt x="35031" y="60426"/>
                  </a:lnTo>
                  <a:lnTo>
                    <a:pt x="35265" y="60223"/>
                  </a:lnTo>
                  <a:lnTo>
                    <a:pt x="16255" y="60223"/>
                  </a:lnTo>
                  <a:lnTo>
                    <a:pt x="11582" y="58077"/>
                  </a:lnTo>
                  <a:lnTo>
                    <a:pt x="7823" y="53771"/>
                  </a:lnTo>
                  <a:lnTo>
                    <a:pt x="5651" y="51320"/>
                  </a:lnTo>
                  <a:lnTo>
                    <a:pt x="3771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85" y="0"/>
                  </a:moveTo>
                  <a:lnTo>
                    <a:pt x="14693" y="0"/>
                  </a:lnTo>
                  <a:lnTo>
                    <a:pt x="10477" y="1549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33" y="38226"/>
                  </a:lnTo>
                  <a:lnTo>
                    <a:pt x="28193" y="40373"/>
                  </a:lnTo>
                  <a:lnTo>
                    <a:pt x="29641" y="41782"/>
                  </a:lnTo>
                  <a:lnTo>
                    <a:pt x="31876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6" y="55587"/>
                  </a:lnTo>
                  <a:lnTo>
                    <a:pt x="27444" y="59296"/>
                  </a:lnTo>
                  <a:lnTo>
                    <a:pt x="24866" y="60223"/>
                  </a:lnTo>
                  <a:lnTo>
                    <a:pt x="35265" y="60223"/>
                  </a:lnTo>
                  <a:lnTo>
                    <a:pt x="40665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43" y="19977"/>
                  </a:lnTo>
                  <a:lnTo>
                    <a:pt x="11709" y="16586"/>
                  </a:lnTo>
                  <a:lnTo>
                    <a:pt x="10960" y="14554"/>
                  </a:lnTo>
                  <a:lnTo>
                    <a:pt x="10960" y="9524"/>
                  </a:lnTo>
                  <a:lnTo>
                    <a:pt x="11912" y="7480"/>
                  </a:lnTo>
                  <a:lnTo>
                    <a:pt x="15760" y="4483"/>
                  </a:lnTo>
                  <a:lnTo>
                    <a:pt x="18033" y="3733"/>
                  </a:lnTo>
                  <a:lnTo>
                    <a:pt x="38734" y="3733"/>
                  </a:lnTo>
                  <a:lnTo>
                    <a:pt x="38670" y="3124"/>
                  </a:lnTo>
                  <a:lnTo>
                    <a:pt x="32486" y="3124"/>
                  </a:lnTo>
                  <a:lnTo>
                    <a:pt x="30746" y="2590"/>
                  </a:lnTo>
                  <a:lnTo>
                    <a:pt x="24688" y="520"/>
                  </a:lnTo>
                  <a:lnTo>
                    <a:pt x="22085" y="0"/>
                  </a:lnTo>
                  <a:close/>
                </a:path>
                <a:path w="42545" h="64134">
                  <a:moveTo>
                    <a:pt x="38734" y="3733"/>
                  </a:moveTo>
                  <a:lnTo>
                    <a:pt x="23939" y="3733"/>
                  </a:lnTo>
                  <a:lnTo>
                    <a:pt x="27304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411" y="19672"/>
                  </a:lnTo>
                  <a:lnTo>
                    <a:pt x="38734" y="3733"/>
                  </a:lnTo>
                  <a:close/>
                </a:path>
                <a:path w="42545" h="64134">
                  <a:moveTo>
                    <a:pt x="38341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4899" y="2819"/>
                  </a:lnTo>
                  <a:lnTo>
                    <a:pt x="34086" y="3124"/>
                  </a:lnTo>
                  <a:lnTo>
                    <a:pt x="38670" y="3124"/>
                  </a:lnTo>
                  <a:lnTo>
                    <a:pt x="3834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61"/>
            <p:cNvSpPr/>
            <p:nvPr/>
          </p:nvSpPr>
          <p:spPr>
            <a:xfrm>
              <a:off x="9824361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1991" y="3822"/>
                  </a:moveTo>
                  <a:lnTo>
                    <a:pt x="22542" y="3822"/>
                  </a:lnTo>
                  <a:lnTo>
                    <a:pt x="22418" y="54686"/>
                  </a:lnTo>
                  <a:lnTo>
                    <a:pt x="22072" y="56527"/>
                  </a:lnTo>
                  <a:lnTo>
                    <a:pt x="20078" y="58508"/>
                  </a:lnTo>
                  <a:lnTo>
                    <a:pt x="17576" y="59156"/>
                  </a:lnTo>
                  <a:lnTo>
                    <a:pt x="13601" y="59448"/>
                  </a:lnTo>
                  <a:lnTo>
                    <a:pt x="13601" y="61125"/>
                  </a:lnTo>
                  <a:lnTo>
                    <a:pt x="41198" y="61125"/>
                  </a:lnTo>
                  <a:lnTo>
                    <a:pt x="41198" y="59448"/>
                  </a:lnTo>
                  <a:lnTo>
                    <a:pt x="37325" y="59194"/>
                  </a:lnTo>
                  <a:lnTo>
                    <a:pt x="34836" y="58623"/>
                  </a:lnTo>
                  <a:lnTo>
                    <a:pt x="33693" y="57785"/>
                  </a:lnTo>
                  <a:lnTo>
                    <a:pt x="32550" y="56908"/>
                  </a:lnTo>
                  <a:lnTo>
                    <a:pt x="31991" y="54686"/>
                  </a:lnTo>
                  <a:lnTo>
                    <a:pt x="31991" y="3822"/>
                  </a:lnTo>
                  <a:close/>
                </a:path>
                <a:path w="54609" h="61595">
                  <a:moveTo>
                    <a:pt x="54038" y="0"/>
                  </a:moveTo>
                  <a:lnTo>
                    <a:pt x="533" y="0"/>
                  </a:lnTo>
                  <a:lnTo>
                    <a:pt x="0" y="15684"/>
                  </a:lnTo>
                  <a:lnTo>
                    <a:pt x="2285" y="15684"/>
                  </a:lnTo>
                  <a:lnTo>
                    <a:pt x="3263" y="10731"/>
                  </a:lnTo>
                  <a:lnTo>
                    <a:pt x="4673" y="7518"/>
                  </a:lnTo>
                  <a:lnTo>
                    <a:pt x="8458" y="4572"/>
                  </a:lnTo>
                  <a:lnTo>
                    <a:pt x="12052" y="3822"/>
                  </a:lnTo>
                  <a:lnTo>
                    <a:pt x="54165" y="3822"/>
                  </a:lnTo>
                  <a:lnTo>
                    <a:pt x="54038" y="0"/>
                  </a:lnTo>
                  <a:close/>
                </a:path>
                <a:path w="54609" h="61595">
                  <a:moveTo>
                    <a:pt x="54165" y="3822"/>
                  </a:moveTo>
                  <a:lnTo>
                    <a:pt x="42748" y="3822"/>
                  </a:lnTo>
                  <a:lnTo>
                    <a:pt x="46329" y="4572"/>
                  </a:lnTo>
                  <a:lnTo>
                    <a:pt x="48031" y="6083"/>
                  </a:lnTo>
                  <a:lnTo>
                    <a:pt x="49758" y="7556"/>
                  </a:lnTo>
                  <a:lnTo>
                    <a:pt x="51168" y="10769"/>
                  </a:lnTo>
                  <a:lnTo>
                    <a:pt x="52285" y="15684"/>
                  </a:lnTo>
                  <a:lnTo>
                    <a:pt x="54559" y="15684"/>
                  </a:lnTo>
                  <a:lnTo>
                    <a:pt x="54165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62"/>
            <p:cNvSpPr/>
            <p:nvPr/>
          </p:nvSpPr>
          <p:spPr>
            <a:xfrm>
              <a:off x="9893659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705" y="56311"/>
                  </a:lnTo>
                  <a:lnTo>
                    <a:pt x="4254" y="59372"/>
                  </a:lnTo>
                  <a:lnTo>
                    <a:pt x="2425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83" y="62217"/>
                  </a:lnTo>
                  <a:lnTo>
                    <a:pt x="18783" y="60540"/>
                  </a:lnTo>
                  <a:lnTo>
                    <a:pt x="16548" y="60363"/>
                  </a:lnTo>
                  <a:lnTo>
                    <a:pt x="15049" y="60096"/>
                  </a:lnTo>
                  <a:lnTo>
                    <a:pt x="12941" y="59118"/>
                  </a:lnTo>
                  <a:lnTo>
                    <a:pt x="12293" y="58039"/>
                  </a:lnTo>
                  <a:lnTo>
                    <a:pt x="12293" y="55714"/>
                  </a:lnTo>
                  <a:lnTo>
                    <a:pt x="12534" y="54648"/>
                  </a:lnTo>
                  <a:lnTo>
                    <a:pt x="12992" y="53314"/>
                  </a:lnTo>
                  <a:lnTo>
                    <a:pt x="14973" y="48272"/>
                  </a:lnTo>
                  <a:lnTo>
                    <a:pt x="17437" y="42227"/>
                  </a:lnTo>
                  <a:lnTo>
                    <a:pt x="52366" y="42227"/>
                  </a:lnTo>
                  <a:lnTo>
                    <a:pt x="50679" y="38481"/>
                  </a:lnTo>
                  <a:lnTo>
                    <a:pt x="19100" y="38481"/>
                  </a:lnTo>
                  <a:lnTo>
                    <a:pt x="29933" y="13017"/>
                  </a:lnTo>
                  <a:lnTo>
                    <a:pt x="39212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66" y="42227"/>
                  </a:moveTo>
                  <a:lnTo>
                    <a:pt x="42240" y="42227"/>
                  </a:lnTo>
                  <a:lnTo>
                    <a:pt x="46710" y="52374"/>
                  </a:lnTo>
                  <a:lnTo>
                    <a:pt x="47155" y="53581"/>
                  </a:lnTo>
                  <a:lnTo>
                    <a:pt x="47735" y="55714"/>
                  </a:lnTo>
                  <a:lnTo>
                    <a:pt x="47855" y="56311"/>
                  </a:lnTo>
                  <a:lnTo>
                    <a:pt x="47917" y="58470"/>
                  </a:lnTo>
                  <a:lnTo>
                    <a:pt x="47510" y="59321"/>
                  </a:lnTo>
                  <a:lnTo>
                    <a:pt x="46710" y="59690"/>
                  </a:lnTo>
                  <a:lnTo>
                    <a:pt x="45910" y="60020"/>
                  </a:lnTo>
                  <a:lnTo>
                    <a:pt x="44145" y="60312"/>
                  </a:lnTo>
                  <a:lnTo>
                    <a:pt x="41338" y="60540"/>
                  </a:lnTo>
                  <a:lnTo>
                    <a:pt x="41338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33" y="60248"/>
                  </a:lnTo>
                  <a:lnTo>
                    <a:pt x="61645" y="59690"/>
                  </a:lnTo>
                  <a:lnTo>
                    <a:pt x="60693" y="58877"/>
                  </a:lnTo>
                  <a:lnTo>
                    <a:pt x="59766" y="58026"/>
                  </a:lnTo>
                  <a:lnTo>
                    <a:pt x="58508" y="55867"/>
                  </a:lnTo>
                  <a:lnTo>
                    <a:pt x="52366" y="42227"/>
                  </a:lnTo>
                  <a:close/>
                </a:path>
                <a:path w="66040" h="62229">
                  <a:moveTo>
                    <a:pt x="39212" y="13017"/>
                  </a:moveTo>
                  <a:lnTo>
                    <a:pt x="29933" y="13017"/>
                  </a:lnTo>
                  <a:lnTo>
                    <a:pt x="40894" y="38481"/>
                  </a:lnTo>
                  <a:lnTo>
                    <a:pt x="50679" y="38481"/>
                  </a:lnTo>
                  <a:lnTo>
                    <a:pt x="3921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63"/>
            <p:cNvSpPr/>
            <p:nvPr/>
          </p:nvSpPr>
          <p:spPr>
            <a:xfrm>
              <a:off x="9981016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37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680" y="56311"/>
                  </a:lnTo>
                  <a:lnTo>
                    <a:pt x="5287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306" y="58039"/>
                  </a:lnTo>
                  <a:lnTo>
                    <a:pt x="12306" y="55714"/>
                  </a:lnTo>
                  <a:lnTo>
                    <a:pt x="12522" y="54648"/>
                  </a:lnTo>
                  <a:lnTo>
                    <a:pt x="13474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52" y="42227"/>
                  </a:lnTo>
                  <a:lnTo>
                    <a:pt x="50665" y="38481"/>
                  </a:lnTo>
                  <a:lnTo>
                    <a:pt x="19088" y="38481"/>
                  </a:lnTo>
                  <a:lnTo>
                    <a:pt x="29908" y="13017"/>
                  </a:lnTo>
                  <a:lnTo>
                    <a:pt x="39199" y="13017"/>
                  </a:lnTo>
                  <a:lnTo>
                    <a:pt x="33337" y="0"/>
                  </a:lnTo>
                  <a:close/>
                </a:path>
                <a:path w="66040" h="62229">
                  <a:moveTo>
                    <a:pt x="52352" y="42227"/>
                  </a:moveTo>
                  <a:lnTo>
                    <a:pt x="42214" y="42227"/>
                  </a:lnTo>
                  <a:lnTo>
                    <a:pt x="46697" y="52374"/>
                  </a:lnTo>
                  <a:lnTo>
                    <a:pt x="47155" y="53581"/>
                  </a:lnTo>
                  <a:lnTo>
                    <a:pt x="47777" y="55867"/>
                  </a:lnTo>
                  <a:lnTo>
                    <a:pt x="47904" y="58470"/>
                  </a:lnTo>
                  <a:lnTo>
                    <a:pt x="47498" y="59321"/>
                  </a:lnTo>
                  <a:lnTo>
                    <a:pt x="46697" y="59690"/>
                  </a:lnTo>
                  <a:lnTo>
                    <a:pt x="45910" y="60020"/>
                  </a:lnTo>
                  <a:lnTo>
                    <a:pt x="44107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20" y="60248"/>
                  </a:lnTo>
                  <a:lnTo>
                    <a:pt x="61633" y="59690"/>
                  </a:lnTo>
                  <a:lnTo>
                    <a:pt x="60667" y="58877"/>
                  </a:lnTo>
                  <a:lnTo>
                    <a:pt x="59767" y="58039"/>
                  </a:lnTo>
                  <a:lnTo>
                    <a:pt x="58508" y="55867"/>
                  </a:lnTo>
                  <a:lnTo>
                    <a:pt x="52352" y="42227"/>
                  </a:lnTo>
                  <a:close/>
                </a:path>
                <a:path w="66040" h="62229">
                  <a:moveTo>
                    <a:pt x="39199" y="13017"/>
                  </a:moveTo>
                  <a:lnTo>
                    <a:pt x="29908" y="13017"/>
                  </a:lnTo>
                  <a:lnTo>
                    <a:pt x="40894" y="38481"/>
                  </a:lnTo>
                  <a:lnTo>
                    <a:pt x="50665" y="38481"/>
                  </a:lnTo>
                  <a:lnTo>
                    <a:pt x="39199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64"/>
            <p:cNvSpPr/>
            <p:nvPr/>
          </p:nvSpPr>
          <p:spPr>
            <a:xfrm>
              <a:off x="10068483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37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30" y="1930"/>
                  </a:lnTo>
                  <a:lnTo>
                    <a:pt x="5791" y="2539"/>
                  </a:lnTo>
                  <a:lnTo>
                    <a:pt x="7823" y="4470"/>
                  </a:lnTo>
                  <a:lnTo>
                    <a:pt x="8343" y="6642"/>
                  </a:lnTo>
                  <a:lnTo>
                    <a:pt x="8343" y="54622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88" y="61125"/>
                  </a:lnTo>
                  <a:lnTo>
                    <a:pt x="39344" y="60248"/>
                  </a:lnTo>
                  <a:lnTo>
                    <a:pt x="44256" y="58483"/>
                  </a:lnTo>
                  <a:lnTo>
                    <a:pt x="46510" y="57696"/>
                  </a:lnTo>
                  <a:lnTo>
                    <a:pt x="21412" y="57696"/>
                  </a:lnTo>
                  <a:lnTo>
                    <a:pt x="19837" y="57454"/>
                  </a:lnTo>
                  <a:lnTo>
                    <a:pt x="19062" y="56972"/>
                  </a:lnTo>
                  <a:lnTo>
                    <a:pt x="18326" y="56476"/>
                  </a:lnTo>
                  <a:lnTo>
                    <a:pt x="17970" y="55498"/>
                  </a:lnTo>
                  <a:lnTo>
                    <a:pt x="17993" y="5422"/>
                  </a:lnTo>
                  <a:lnTo>
                    <a:pt x="18326" y="4495"/>
                  </a:lnTo>
                  <a:lnTo>
                    <a:pt x="19837" y="3606"/>
                  </a:lnTo>
                  <a:lnTo>
                    <a:pt x="21297" y="3365"/>
                  </a:lnTo>
                  <a:lnTo>
                    <a:pt x="45695" y="3365"/>
                  </a:lnTo>
                  <a:lnTo>
                    <a:pt x="41414" y="1371"/>
                  </a:lnTo>
                  <a:lnTo>
                    <a:pt x="34137" y="0"/>
                  </a:lnTo>
                  <a:close/>
                </a:path>
                <a:path w="63500" h="61595">
                  <a:moveTo>
                    <a:pt x="45695" y="3365"/>
                  </a:moveTo>
                  <a:lnTo>
                    <a:pt x="31953" y="3365"/>
                  </a:lnTo>
                  <a:lnTo>
                    <a:pt x="38823" y="5422"/>
                  </a:lnTo>
                  <a:lnTo>
                    <a:pt x="50038" y="14274"/>
                  </a:lnTo>
                  <a:lnTo>
                    <a:pt x="53060" y="21412"/>
                  </a:lnTo>
                  <a:lnTo>
                    <a:pt x="53060" y="41516"/>
                  </a:lnTo>
                  <a:lnTo>
                    <a:pt x="49402" y="49009"/>
                  </a:lnTo>
                  <a:lnTo>
                    <a:pt x="37274" y="56273"/>
                  </a:lnTo>
                  <a:lnTo>
                    <a:pt x="31178" y="57696"/>
                  </a:lnTo>
                  <a:lnTo>
                    <a:pt x="46510" y="57696"/>
                  </a:lnTo>
                  <a:lnTo>
                    <a:pt x="60553" y="43891"/>
                  </a:lnTo>
                  <a:lnTo>
                    <a:pt x="62496" y="39750"/>
                  </a:lnTo>
                  <a:lnTo>
                    <a:pt x="63461" y="35369"/>
                  </a:lnTo>
                  <a:lnTo>
                    <a:pt x="63461" y="30772"/>
                  </a:lnTo>
                  <a:lnTo>
                    <a:pt x="62454" y="21913"/>
                  </a:lnTo>
                  <a:lnTo>
                    <a:pt x="59434" y="14522"/>
                  </a:lnTo>
                  <a:lnTo>
                    <a:pt x="54401" y="8597"/>
                  </a:lnTo>
                  <a:lnTo>
                    <a:pt x="47358" y="4140"/>
                  </a:lnTo>
                  <a:lnTo>
                    <a:pt x="45695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65"/>
            <p:cNvSpPr/>
            <p:nvPr/>
          </p:nvSpPr>
          <p:spPr>
            <a:xfrm>
              <a:off x="10200725" y="7346756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09" h="64134">
                  <a:moveTo>
                    <a:pt x="49859" y="55295"/>
                  </a:moveTo>
                  <a:lnTo>
                    <a:pt x="36868" y="55295"/>
                  </a:lnTo>
                  <a:lnTo>
                    <a:pt x="39789" y="58064"/>
                  </a:lnTo>
                  <a:lnTo>
                    <a:pt x="42125" y="59956"/>
                  </a:lnTo>
                  <a:lnTo>
                    <a:pt x="43903" y="61036"/>
                  </a:lnTo>
                  <a:lnTo>
                    <a:pt x="46812" y="62890"/>
                  </a:lnTo>
                  <a:lnTo>
                    <a:pt x="49784" y="63792"/>
                  </a:lnTo>
                  <a:lnTo>
                    <a:pt x="53975" y="63792"/>
                  </a:lnTo>
                  <a:lnTo>
                    <a:pt x="55219" y="63614"/>
                  </a:lnTo>
                  <a:lnTo>
                    <a:pt x="56476" y="63246"/>
                  </a:lnTo>
                  <a:lnTo>
                    <a:pt x="58610" y="62699"/>
                  </a:lnTo>
                  <a:lnTo>
                    <a:pt x="60477" y="61696"/>
                  </a:lnTo>
                  <a:lnTo>
                    <a:pt x="63106" y="59448"/>
                  </a:lnTo>
                  <a:lnTo>
                    <a:pt x="64160" y="58254"/>
                  </a:lnTo>
                  <a:lnTo>
                    <a:pt x="64957" y="57137"/>
                  </a:lnTo>
                  <a:lnTo>
                    <a:pt x="53746" y="57137"/>
                  </a:lnTo>
                  <a:lnTo>
                    <a:pt x="50330" y="55689"/>
                  </a:lnTo>
                  <a:lnTo>
                    <a:pt x="49859" y="55295"/>
                  </a:lnTo>
                  <a:close/>
                </a:path>
                <a:path w="67309" h="64134">
                  <a:moveTo>
                    <a:pt x="33489" y="0"/>
                  </a:moveTo>
                  <a:lnTo>
                    <a:pt x="25526" y="0"/>
                  </a:lnTo>
                  <a:lnTo>
                    <a:pt x="22098" y="1435"/>
                  </a:lnTo>
                  <a:lnTo>
                    <a:pt x="16675" y="7150"/>
                  </a:lnTo>
                  <a:lnTo>
                    <a:pt x="15328" y="10731"/>
                  </a:lnTo>
                  <a:lnTo>
                    <a:pt x="15437" y="17284"/>
                  </a:lnTo>
                  <a:lnTo>
                    <a:pt x="18643" y="27609"/>
                  </a:lnTo>
                  <a:lnTo>
                    <a:pt x="15049" y="29641"/>
                  </a:lnTo>
                  <a:lnTo>
                    <a:pt x="10287" y="32258"/>
                  </a:lnTo>
                  <a:lnTo>
                    <a:pt x="6569" y="35204"/>
                  </a:lnTo>
                  <a:lnTo>
                    <a:pt x="1308" y="41516"/>
                  </a:lnTo>
                  <a:lnTo>
                    <a:pt x="0" y="45173"/>
                  </a:lnTo>
                  <a:lnTo>
                    <a:pt x="80" y="54013"/>
                  </a:lnTo>
                  <a:lnTo>
                    <a:pt x="1485" y="57340"/>
                  </a:lnTo>
                  <a:lnTo>
                    <a:pt x="4450" y="59956"/>
                  </a:lnTo>
                  <a:lnTo>
                    <a:pt x="7366" y="62484"/>
                  </a:lnTo>
                  <a:lnTo>
                    <a:pt x="11303" y="63754"/>
                  </a:lnTo>
                  <a:lnTo>
                    <a:pt x="20675" y="63754"/>
                  </a:lnTo>
                  <a:lnTo>
                    <a:pt x="24765" y="62852"/>
                  </a:lnTo>
                  <a:lnTo>
                    <a:pt x="28460" y="61036"/>
                  </a:lnTo>
                  <a:lnTo>
                    <a:pt x="31280" y="59728"/>
                  </a:lnTo>
                  <a:lnTo>
                    <a:pt x="32572" y="58839"/>
                  </a:lnTo>
                  <a:lnTo>
                    <a:pt x="17525" y="58839"/>
                  </a:lnTo>
                  <a:lnTo>
                    <a:pt x="14579" y="57594"/>
                  </a:lnTo>
                  <a:lnTo>
                    <a:pt x="10033" y="52578"/>
                  </a:lnTo>
                  <a:lnTo>
                    <a:pt x="8902" y="49568"/>
                  </a:lnTo>
                  <a:lnTo>
                    <a:pt x="8902" y="42418"/>
                  </a:lnTo>
                  <a:lnTo>
                    <a:pt x="20078" y="30822"/>
                  </a:lnTo>
                  <a:lnTo>
                    <a:pt x="30146" y="30822"/>
                  </a:lnTo>
                  <a:lnTo>
                    <a:pt x="27990" y="26987"/>
                  </a:lnTo>
                  <a:lnTo>
                    <a:pt x="31559" y="25438"/>
                  </a:lnTo>
                  <a:lnTo>
                    <a:pt x="33787" y="24104"/>
                  </a:lnTo>
                  <a:lnTo>
                    <a:pt x="26555" y="24104"/>
                  </a:lnTo>
                  <a:lnTo>
                    <a:pt x="25415" y="21729"/>
                  </a:lnTo>
                  <a:lnTo>
                    <a:pt x="24524" y="19456"/>
                  </a:lnTo>
                  <a:lnTo>
                    <a:pt x="23139" y="15062"/>
                  </a:lnTo>
                  <a:lnTo>
                    <a:pt x="22821" y="13004"/>
                  </a:lnTo>
                  <a:lnTo>
                    <a:pt x="22859" y="8547"/>
                  </a:lnTo>
                  <a:lnTo>
                    <a:pt x="23456" y="6718"/>
                  </a:lnTo>
                  <a:lnTo>
                    <a:pt x="24714" y="5232"/>
                  </a:lnTo>
                  <a:lnTo>
                    <a:pt x="25984" y="3771"/>
                  </a:lnTo>
                  <a:lnTo>
                    <a:pt x="27825" y="3022"/>
                  </a:lnTo>
                  <a:lnTo>
                    <a:pt x="39052" y="3022"/>
                  </a:lnTo>
                  <a:lnTo>
                    <a:pt x="36614" y="1028"/>
                  </a:lnTo>
                  <a:lnTo>
                    <a:pt x="33489" y="0"/>
                  </a:lnTo>
                  <a:close/>
                </a:path>
                <a:path w="67309" h="64134">
                  <a:moveTo>
                    <a:pt x="30146" y="30822"/>
                  </a:moveTo>
                  <a:lnTo>
                    <a:pt x="20078" y="30822"/>
                  </a:lnTo>
                  <a:lnTo>
                    <a:pt x="23533" y="36944"/>
                  </a:lnTo>
                  <a:lnTo>
                    <a:pt x="26060" y="41249"/>
                  </a:lnTo>
                  <a:lnTo>
                    <a:pt x="29286" y="46177"/>
                  </a:lnTo>
                  <a:lnTo>
                    <a:pt x="31559" y="49225"/>
                  </a:lnTo>
                  <a:lnTo>
                    <a:pt x="34467" y="52819"/>
                  </a:lnTo>
                  <a:lnTo>
                    <a:pt x="32219" y="54914"/>
                  </a:lnTo>
                  <a:lnTo>
                    <a:pt x="29857" y="56426"/>
                  </a:lnTo>
                  <a:lnTo>
                    <a:pt x="27393" y="57404"/>
                  </a:lnTo>
                  <a:lnTo>
                    <a:pt x="24917" y="58343"/>
                  </a:lnTo>
                  <a:lnTo>
                    <a:pt x="22821" y="58839"/>
                  </a:lnTo>
                  <a:lnTo>
                    <a:pt x="32572" y="58839"/>
                  </a:lnTo>
                  <a:lnTo>
                    <a:pt x="34086" y="57797"/>
                  </a:lnTo>
                  <a:lnTo>
                    <a:pt x="36868" y="55295"/>
                  </a:lnTo>
                  <a:lnTo>
                    <a:pt x="49859" y="55295"/>
                  </a:lnTo>
                  <a:lnTo>
                    <a:pt x="46901" y="52819"/>
                  </a:lnTo>
                  <a:lnTo>
                    <a:pt x="45326" y="51384"/>
                  </a:lnTo>
                  <a:lnTo>
                    <a:pt x="43916" y="49949"/>
                  </a:lnTo>
                  <a:lnTo>
                    <a:pt x="42697" y="48564"/>
                  </a:lnTo>
                  <a:lnTo>
                    <a:pt x="44762" y="45986"/>
                  </a:lnTo>
                  <a:lnTo>
                    <a:pt x="40487" y="45986"/>
                  </a:lnTo>
                  <a:lnTo>
                    <a:pt x="37420" y="42062"/>
                  </a:lnTo>
                  <a:lnTo>
                    <a:pt x="35238" y="39141"/>
                  </a:lnTo>
                  <a:lnTo>
                    <a:pt x="32674" y="35179"/>
                  </a:lnTo>
                  <a:lnTo>
                    <a:pt x="30695" y="31800"/>
                  </a:lnTo>
                  <a:lnTo>
                    <a:pt x="30146" y="30822"/>
                  </a:lnTo>
                  <a:close/>
                </a:path>
                <a:path w="67309" h="64134">
                  <a:moveTo>
                    <a:pt x="65811" y="52209"/>
                  </a:moveTo>
                  <a:lnTo>
                    <a:pt x="64276" y="54013"/>
                  </a:lnTo>
                  <a:lnTo>
                    <a:pt x="63233" y="55079"/>
                  </a:lnTo>
                  <a:lnTo>
                    <a:pt x="60947" y="56629"/>
                  </a:lnTo>
                  <a:lnTo>
                    <a:pt x="59220" y="57137"/>
                  </a:lnTo>
                  <a:lnTo>
                    <a:pt x="64957" y="57137"/>
                  </a:lnTo>
                  <a:lnTo>
                    <a:pt x="66413" y="55079"/>
                  </a:lnTo>
                  <a:lnTo>
                    <a:pt x="67017" y="54013"/>
                  </a:lnTo>
                  <a:lnTo>
                    <a:pt x="67208" y="53263"/>
                  </a:lnTo>
                  <a:lnTo>
                    <a:pt x="65811" y="52209"/>
                  </a:lnTo>
                  <a:close/>
                </a:path>
                <a:path w="67309" h="64134">
                  <a:moveTo>
                    <a:pt x="63512" y="23101"/>
                  </a:moveTo>
                  <a:lnTo>
                    <a:pt x="43116" y="23101"/>
                  </a:lnTo>
                  <a:lnTo>
                    <a:pt x="43116" y="25031"/>
                  </a:lnTo>
                  <a:lnTo>
                    <a:pt x="45085" y="25196"/>
                  </a:lnTo>
                  <a:lnTo>
                    <a:pt x="46469" y="25463"/>
                  </a:lnTo>
                  <a:lnTo>
                    <a:pt x="48526" y="26466"/>
                  </a:lnTo>
                  <a:lnTo>
                    <a:pt x="49153" y="27609"/>
                  </a:lnTo>
                  <a:lnTo>
                    <a:pt x="49174" y="30975"/>
                  </a:lnTo>
                  <a:lnTo>
                    <a:pt x="48526" y="33185"/>
                  </a:lnTo>
                  <a:lnTo>
                    <a:pt x="46012" y="38735"/>
                  </a:lnTo>
                  <a:lnTo>
                    <a:pt x="43730" y="42087"/>
                  </a:lnTo>
                  <a:lnTo>
                    <a:pt x="40487" y="45986"/>
                  </a:lnTo>
                  <a:lnTo>
                    <a:pt x="44762" y="45986"/>
                  </a:lnTo>
                  <a:lnTo>
                    <a:pt x="46736" y="43446"/>
                  </a:lnTo>
                  <a:lnTo>
                    <a:pt x="47879" y="41821"/>
                  </a:lnTo>
                  <a:lnTo>
                    <a:pt x="49060" y="40208"/>
                  </a:lnTo>
                  <a:lnTo>
                    <a:pt x="50495" y="37871"/>
                  </a:lnTo>
                  <a:lnTo>
                    <a:pt x="54635" y="30505"/>
                  </a:lnTo>
                  <a:lnTo>
                    <a:pt x="55791" y="28384"/>
                  </a:lnTo>
                  <a:lnTo>
                    <a:pt x="57213" y="26936"/>
                  </a:lnTo>
                  <a:lnTo>
                    <a:pt x="59918" y="25628"/>
                  </a:lnTo>
                  <a:lnTo>
                    <a:pt x="61442" y="25285"/>
                  </a:lnTo>
                  <a:lnTo>
                    <a:pt x="63512" y="25031"/>
                  </a:lnTo>
                  <a:lnTo>
                    <a:pt x="63512" y="23101"/>
                  </a:lnTo>
                  <a:close/>
                </a:path>
                <a:path w="67309" h="64134">
                  <a:moveTo>
                    <a:pt x="39052" y="3022"/>
                  </a:moveTo>
                  <a:lnTo>
                    <a:pt x="32321" y="3022"/>
                  </a:lnTo>
                  <a:lnTo>
                    <a:pt x="34099" y="3771"/>
                  </a:lnTo>
                  <a:lnTo>
                    <a:pt x="36906" y="6616"/>
                  </a:lnTo>
                  <a:lnTo>
                    <a:pt x="37604" y="8547"/>
                  </a:lnTo>
                  <a:lnTo>
                    <a:pt x="37604" y="14008"/>
                  </a:lnTo>
                  <a:lnTo>
                    <a:pt x="36207" y="16865"/>
                  </a:lnTo>
                  <a:lnTo>
                    <a:pt x="31902" y="20916"/>
                  </a:lnTo>
                  <a:lnTo>
                    <a:pt x="29591" y="22428"/>
                  </a:lnTo>
                  <a:lnTo>
                    <a:pt x="26555" y="24104"/>
                  </a:lnTo>
                  <a:lnTo>
                    <a:pt x="33787" y="24104"/>
                  </a:lnTo>
                  <a:lnTo>
                    <a:pt x="34912" y="23431"/>
                  </a:lnTo>
                  <a:lnTo>
                    <a:pt x="41148" y="18376"/>
                  </a:lnTo>
                  <a:lnTo>
                    <a:pt x="42697" y="15113"/>
                  </a:lnTo>
                  <a:lnTo>
                    <a:pt x="42697" y="7747"/>
                  </a:lnTo>
                  <a:lnTo>
                    <a:pt x="41478" y="5054"/>
                  </a:lnTo>
                  <a:lnTo>
                    <a:pt x="39052" y="30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66"/>
            <p:cNvSpPr/>
            <p:nvPr/>
          </p:nvSpPr>
          <p:spPr>
            <a:xfrm>
              <a:off x="1033610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6" y="60426"/>
                  </a:moveTo>
                  <a:lnTo>
                    <a:pt x="8382" y="60426"/>
                  </a:lnTo>
                  <a:lnTo>
                    <a:pt x="10198" y="60972"/>
                  </a:lnTo>
                  <a:lnTo>
                    <a:pt x="16598" y="63118"/>
                  </a:lnTo>
                  <a:lnTo>
                    <a:pt x="19646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46" y="60426"/>
                  </a:lnTo>
                  <a:close/>
                </a:path>
                <a:path w="42545" h="64134">
                  <a:moveTo>
                    <a:pt x="2184" y="43853"/>
                  </a:moveTo>
                  <a:lnTo>
                    <a:pt x="0" y="43853"/>
                  </a:lnTo>
                  <a:lnTo>
                    <a:pt x="2844" y="63525"/>
                  </a:lnTo>
                  <a:lnTo>
                    <a:pt x="4914" y="63525"/>
                  </a:lnTo>
                  <a:lnTo>
                    <a:pt x="5054" y="62763"/>
                  </a:lnTo>
                  <a:lnTo>
                    <a:pt x="5304" y="62039"/>
                  </a:lnTo>
                  <a:lnTo>
                    <a:pt x="5651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6" y="60426"/>
                  </a:lnTo>
                  <a:lnTo>
                    <a:pt x="35281" y="60223"/>
                  </a:lnTo>
                  <a:lnTo>
                    <a:pt x="16243" y="60223"/>
                  </a:lnTo>
                  <a:lnTo>
                    <a:pt x="11582" y="58077"/>
                  </a:lnTo>
                  <a:lnTo>
                    <a:pt x="7835" y="53771"/>
                  </a:lnTo>
                  <a:lnTo>
                    <a:pt x="5651" y="51320"/>
                  </a:lnTo>
                  <a:lnTo>
                    <a:pt x="3784" y="48018"/>
                  </a:lnTo>
                  <a:lnTo>
                    <a:pt x="2184" y="43853"/>
                  </a:lnTo>
                  <a:close/>
                </a:path>
                <a:path w="42545" h="64134">
                  <a:moveTo>
                    <a:pt x="22110" y="0"/>
                  </a:moveTo>
                  <a:lnTo>
                    <a:pt x="14693" y="0"/>
                  </a:lnTo>
                  <a:lnTo>
                    <a:pt x="10464" y="1549"/>
                  </a:lnTo>
                  <a:lnTo>
                    <a:pt x="4140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206" y="40373"/>
                  </a:lnTo>
                  <a:lnTo>
                    <a:pt x="31877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7" y="55587"/>
                  </a:lnTo>
                  <a:lnTo>
                    <a:pt x="29641" y="57442"/>
                  </a:lnTo>
                  <a:lnTo>
                    <a:pt x="27457" y="59296"/>
                  </a:lnTo>
                  <a:lnTo>
                    <a:pt x="24853" y="60223"/>
                  </a:lnTo>
                  <a:lnTo>
                    <a:pt x="35281" y="60223"/>
                  </a:lnTo>
                  <a:lnTo>
                    <a:pt x="40690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696" y="16586"/>
                  </a:lnTo>
                  <a:lnTo>
                    <a:pt x="10985" y="14554"/>
                  </a:lnTo>
                  <a:lnTo>
                    <a:pt x="10985" y="9524"/>
                  </a:lnTo>
                  <a:lnTo>
                    <a:pt x="11925" y="7480"/>
                  </a:lnTo>
                  <a:lnTo>
                    <a:pt x="13830" y="5981"/>
                  </a:lnTo>
                  <a:lnTo>
                    <a:pt x="15798" y="4483"/>
                  </a:lnTo>
                  <a:lnTo>
                    <a:pt x="18046" y="3733"/>
                  </a:lnTo>
                  <a:lnTo>
                    <a:pt x="38746" y="3733"/>
                  </a:lnTo>
                  <a:lnTo>
                    <a:pt x="38682" y="3124"/>
                  </a:lnTo>
                  <a:lnTo>
                    <a:pt x="32499" y="3124"/>
                  </a:lnTo>
                  <a:lnTo>
                    <a:pt x="30772" y="2590"/>
                  </a:lnTo>
                  <a:lnTo>
                    <a:pt x="24676" y="520"/>
                  </a:lnTo>
                  <a:lnTo>
                    <a:pt x="22110" y="0"/>
                  </a:lnTo>
                  <a:close/>
                </a:path>
                <a:path w="42545" h="64134">
                  <a:moveTo>
                    <a:pt x="38746" y="3733"/>
                  </a:moveTo>
                  <a:lnTo>
                    <a:pt x="23964" y="3733"/>
                  </a:lnTo>
                  <a:lnTo>
                    <a:pt x="27330" y="4927"/>
                  </a:lnTo>
                  <a:lnTo>
                    <a:pt x="34150" y="9613"/>
                  </a:lnTo>
                  <a:lnTo>
                    <a:pt x="36626" y="13741"/>
                  </a:lnTo>
                  <a:lnTo>
                    <a:pt x="38176" y="19672"/>
                  </a:lnTo>
                  <a:lnTo>
                    <a:pt x="40424" y="19672"/>
                  </a:lnTo>
                  <a:lnTo>
                    <a:pt x="38746" y="3733"/>
                  </a:lnTo>
                  <a:close/>
                </a:path>
                <a:path w="42545" h="64134">
                  <a:moveTo>
                    <a:pt x="38354" y="0"/>
                  </a:moveTo>
                  <a:lnTo>
                    <a:pt x="36423" y="0"/>
                  </a:lnTo>
                  <a:lnTo>
                    <a:pt x="36182" y="1003"/>
                  </a:lnTo>
                  <a:lnTo>
                    <a:pt x="35801" y="1765"/>
                  </a:lnTo>
                  <a:lnTo>
                    <a:pt x="34912" y="2819"/>
                  </a:lnTo>
                  <a:lnTo>
                    <a:pt x="34124" y="3124"/>
                  </a:lnTo>
                  <a:lnTo>
                    <a:pt x="38682" y="3124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67"/>
            <p:cNvSpPr/>
            <p:nvPr/>
          </p:nvSpPr>
          <p:spPr>
            <a:xfrm>
              <a:off x="10405314" y="7348077"/>
              <a:ext cx="50165" cy="61594"/>
            </a:xfrm>
            <a:custGeom>
              <a:avLst/>
              <a:gdLst/>
              <a:ahLst/>
              <a:cxnLst/>
              <a:rect l="l" t="t" r="r" b="b"/>
              <a:pathLst>
                <a:path w="50165" h="61595">
                  <a:moveTo>
                    <a:pt x="33020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16" y="1968"/>
                  </a:lnTo>
                  <a:lnTo>
                    <a:pt x="5600" y="2628"/>
                  </a:lnTo>
                  <a:lnTo>
                    <a:pt x="6578" y="3644"/>
                  </a:lnTo>
                  <a:lnTo>
                    <a:pt x="7607" y="4660"/>
                  </a:lnTo>
                  <a:lnTo>
                    <a:pt x="8115" y="6794"/>
                  </a:lnTo>
                  <a:lnTo>
                    <a:pt x="8115" y="53847"/>
                  </a:lnTo>
                  <a:lnTo>
                    <a:pt x="7658" y="56311"/>
                  </a:lnTo>
                  <a:lnTo>
                    <a:pt x="6781" y="57378"/>
                  </a:lnTo>
                  <a:lnTo>
                    <a:pt x="5867" y="58419"/>
                  </a:lnTo>
                  <a:lnTo>
                    <a:pt x="3632" y="59118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530" y="61125"/>
                  </a:lnTo>
                  <a:lnTo>
                    <a:pt x="26530" y="59448"/>
                  </a:lnTo>
                  <a:lnTo>
                    <a:pt x="22732" y="59194"/>
                  </a:lnTo>
                  <a:lnTo>
                    <a:pt x="20281" y="58597"/>
                  </a:lnTo>
                  <a:lnTo>
                    <a:pt x="18072" y="56794"/>
                  </a:lnTo>
                  <a:lnTo>
                    <a:pt x="17551" y="54609"/>
                  </a:lnTo>
                  <a:lnTo>
                    <a:pt x="17551" y="34340"/>
                  </a:lnTo>
                  <a:lnTo>
                    <a:pt x="32612" y="34340"/>
                  </a:lnTo>
                  <a:lnTo>
                    <a:pt x="37985" y="33058"/>
                  </a:lnTo>
                  <a:lnTo>
                    <a:pt x="41555" y="30899"/>
                  </a:lnTo>
                  <a:lnTo>
                    <a:pt x="26758" y="30899"/>
                  </a:lnTo>
                  <a:lnTo>
                    <a:pt x="21412" y="30873"/>
                  </a:lnTo>
                  <a:lnTo>
                    <a:pt x="19253" y="30733"/>
                  </a:lnTo>
                  <a:lnTo>
                    <a:pt x="17551" y="30568"/>
                  </a:lnTo>
                  <a:lnTo>
                    <a:pt x="17563" y="5130"/>
                  </a:lnTo>
                  <a:lnTo>
                    <a:pt x="17754" y="4356"/>
                  </a:lnTo>
                  <a:lnTo>
                    <a:pt x="18643" y="3606"/>
                  </a:lnTo>
                  <a:lnTo>
                    <a:pt x="19850" y="3403"/>
                  </a:lnTo>
                  <a:lnTo>
                    <a:pt x="41815" y="3403"/>
                  </a:lnTo>
                  <a:lnTo>
                    <a:pt x="39141" y="1498"/>
                  </a:lnTo>
                  <a:lnTo>
                    <a:pt x="33020" y="0"/>
                  </a:lnTo>
                  <a:close/>
                </a:path>
                <a:path w="50165" h="61595">
                  <a:moveTo>
                    <a:pt x="32612" y="34340"/>
                  </a:moveTo>
                  <a:lnTo>
                    <a:pt x="17551" y="34340"/>
                  </a:lnTo>
                  <a:lnTo>
                    <a:pt x="32080" y="34467"/>
                  </a:lnTo>
                  <a:lnTo>
                    <a:pt x="32612" y="34340"/>
                  </a:lnTo>
                  <a:close/>
                </a:path>
                <a:path w="50165" h="61595">
                  <a:moveTo>
                    <a:pt x="41815" y="3403"/>
                  </a:moveTo>
                  <a:lnTo>
                    <a:pt x="19850" y="3403"/>
                  </a:lnTo>
                  <a:lnTo>
                    <a:pt x="25895" y="3416"/>
                  </a:lnTo>
                  <a:lnTo>
                    <a:pt x="29286" y="3987"/>
                  </a:lnTo>
                  <a:lnTo>
                    <a:pt x="36956" y="7238"/>
                  </a:lnTo>
                  <a:lnTo>
                    <a:pt x="39471" y="11099"/>
                  </a:lnTo>
                  <a:lnTo>
                    <a:pt x="39450" y="22821"/>
                  </a:lnTo>
                  <a:lnTo>
                    <a:pt x="37198" y="26885"/>
                  </a:lnTo>
                  <a:lnTo>
                    <a:pt x="30175" y="30302"/>
                  </a:lnTo>
                  <a:lnTo>
                    <a:pt x="26758" y="30899"/>
                  </a:lnTo>
                  <a:lnTo>
                    <a:pt x="41555" y="30899"/>
                  </a:lnTo>
                  <a:lnTo>
                    <a:pt x="47421" y="27393"/>
                  </a:lnTo>
                  <a:lnTo>
                    <a:pt x="49783" y="22821"/>
                  </a:lnTo>
                  <a:lnTo>
                    <a:pt x="49783" y="11582"/>
                  </a:lnTo>
                  <a:lnTo>
                    <a:pt x="47663" y="7569"/>
                  </a:lnTo>
                  <a:lnTo>
                    <a:pt x="41815" y="340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68"/>
            <p:cNvSpPr/>
            <p:nvPr/>
          </p:nvSpPr>
          <p:spPr>
            <a:xfrm>
              <a:off x="10468088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521" y="0"/>
                  </a:lnTo>
                  <a:lnTo>
                    <a:pt x="11760" y="45339"/>
                  </a:lnTo>
                  <a:lnTo>
                    <a:pt x="8650" y="52374"/>
                  </a:lnTo>
                  <a:lnTo>
                    <a:pt x="6705" y="56311"/>
                  </a:lnTo>
                  <a:lnTo>
                    <a:pt x="5311" y="58039"/>
                  </a:lnTo>
                  <a:lnTo>
                    <a:pt x="4267" y="59372"/>
                  </a:lnTo>
                  <a:lnTo>
                    <a:pt x="2451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96" y="62217"/>
                  </a:lnTo>
                  <a:lnTo>
                    <a:pt x="18796" y="60540"/>
                  </a:lnTo>
                  <a:lnTo>
                    <a:pt x="16573" y="60363"/>
                  </a:lnTo>
                  <a:lnTo>
                    <a:pt x="15062" y="60096"/>
                  </a:lnTo>
                  <a:lnTo>
                    <a:pt x="12966" y="59118"/>
                  </a:lnTo>
                  <a:lnTo>
                    <a:pt x="12331" y="58039"/>
                  </a:lnTo>
                  <a:lnTo>
                    <a:pt x="12331" y="55714"/>
                  </a:lnTo>
                  <a:lnTo>
                    <a:pt x="12547" y="54648"/>
                  </a:lnTo>
                  <a:lnTo>
                    <a:pt x="13004" y="53314"/>
                  </a:lnTo>
                  <a:lnTo>
                    <a:pt x="13500" y="51968"/>
                  </a:lnTo>
                  <a:lnTo>
                    <a:pt x="17449" y="42227"/>
                  </a:lnTo>
                  <a:lnTo>
                    <a:pt x="52375" y="42227"/>
                  </a:lnTo>
                  <a:lnTo>
                    <a:pt x="50687" y="38481"/>
                  </a:lnTo>
                  <a:lnTo>
                    <a:pt x="19113" y="38481"/>
                  </a:lnTo>
                  <a:lnTo>
                    <a:pt x="29921" y="13017"/>
                  </a:lnTo>
                  <a:lnTo>
                    <a:pt x="39215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75" y="42227"/>
                  </a:moveTo>
                  <a:lnTo>
                    <a:pt x="42240" y="42227"/>
                  </a:lnTo>
                  <a:lnTo>
                    <a:pt x="46723" y="52374"/>
                  </a:lnTo>
                  <a:lnTo>
                    <a:pt x="47155" y="53581"/>
                  </a:lnTo>
                  <a:lnTo>
                    <a:pt x="47724" y="55714"/>
                  </a:lnTo>
                  <a:lnTo>
                    <a:pt x="47849" y="56311"/>
                  </a:lnTo>
                  <a:lnTo>
                    <a:pt x="47917" y="58470"/>
                  </a:lnTo>
                  <a:lnTo>
                    <a:pt x="47523" y="59321"/>
                  </a:lnTo>
                  <a:lnTo>
                    <a:pt x="46723" y="59690"/>
                  </a:lnTo>
                  <a:lnTo>
                    <a:pt x="45935" y="60020"/>
                  </a:lnTo>
                  <a:lnTo>
                    <a:pt x="44132" y="60312"/>
                  </a:lnTo>
                  <a:lnTo>
                    <a:pt x="41363" y="60540"/>
                  </a:lnTo>
                  <a:lnTo>
                    <a:pt x="41363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46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79" y="58039"/>
                  </a:lnTo>
                  <a:lnTo>
                    <a:pt x="58496" y="55867"/>
                  </a:lnTo>
                  <a:lnTo>
                    <a:pt x="56763" y="51968"/>
                  </a:lnTo>
                  <a:lnTo>
                    <a:pt x="52375" y="42227"/>
                  </a:lnTo>
                  <a:close/>
                </a:path>
                <a:path w="66040" h="62229">
                  <a:moveTo>
                    <a:pt x="39215" y="13017"/>
                  </a:moveTo>
                  <a:lnTo>
                    <a:pt x="29921" y="13017"/>
                  </a:lnTo>
                  <a:lnTo>
                    <a:pt x="40894" y="38481"/>
                  </a:lnTo>
                  <a:lnTo>
                    <a:pt x="50687" y="38481"/>
                  </a:lnTo>
                  <a:lnTo>
                    <a:pt x="39215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800" y="422579"/>
            <a:ext cx="104577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7568559" y="287082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7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Grafik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0500" y="809625"/>
            <a:ext cx="8020050" cy="566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1"/>
    </mc:Choice>
    <mc:Fallback>
      <p:transition spd="slow" advTm="12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>
                <a:solidFill>
                  <a:schemeClr val="tx1"/>
                </a:solidFill>
              </a:rPr>
              <a:t>CULINARY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100" dirty="0">
                <a:solidFill>
                  <a:schemeClr val="tx1"/>
                </a:solidFill>
              </a:rPr>
              <a:t>VARIETY</a:t>
            </a: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528990" y="1981425"/>
            <a:ext cx="7635420" cy="3600000"/>
            <a:chOff x="0" y="1254227"/>
            <a:chExt cx="10693401" cy="5041798"/>
          </a:xfrm>
        </p:grpSpPr>
        <p:pic>
          <p:nvPicPr>
            <p:cNvPr id="1026" name="Picture 2" descr="K:\Food\_DSC8065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531508" y="1261601"/>
              <a:ext cx="3587604" cy="2580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K:\Food\_DSC807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412" y="1254227"/>
              <a:ext cx="3555086" cy="258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K:\Food\_DSC808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8429"/>
              <a:ext cx="3693335" cy="2457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K:\Food\_DSC8114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092311" y="1261601"/>
              <a:ext cx="3601090" cy="2580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K:\Food\_DSC8059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334" y="3832588"/>
              <a:ext cx="3702113" cy="246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K:\Food\_DSC8119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395446" y="3838429"/>
              <a:ext cx="3297953" cy="2457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88"/>
    </mc:Choice>
    <mc:Fallback>
      <p:transition spd="slow" advTm="240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solidFill>
                  <a:schemeClr val="tx1"/>
                </a:solidFill>
              </a:rPr>
              <a:t>MÖSERSTUBE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83882" y="1981425"/>
            <a:ext cx="7725637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2"/>
    </mc:Choice>
    <mc:Fallback>
      <p:transition spd="slow" advTm="14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35" dirty="0">
                <a:solidFill>
                  <a:schemeClr val="tx1"/>
                </a:solidFill>
              </a:rPr>
              <a:t>BÄRENGRABEN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175" dirty="0">
                <a:solidFill>
                  <a:schemeClr val="tx1"/>
                </a:solidFill>
              </a:rPr>
              <a:t>–</a:t>
            </a:r>
          </a:p>
          <a:p>
            <a:pPr marL="12700">
              <a:lnSpc>
                <a:spcPts val="1870"/>
              </a:lnSpc>
            </a:pPr>
            <a:r>
              <a:rPr sz="1600" spc="-65" dirty="0">
                <a:solidFill>
                  <a:schemeClr val="tx1"/>
                </a:solidFill>
              </a:rPr>
              <a:t>Swiss </a:t>
            </a:r>
            <a:r>
              <a:rPr sz="1600" spc="-20" dirty="0">
                <a:solidFill>
                  <a:schemeClr val="tx1"/>
                </a:solidFill>
              </a:rPr>
              <a:t>cuisine </a:t>
            </a:r>
            <a:r>
              <a:rPr sz="1600" spc="30" dirty="0">
                <a:solidFill>
                  <a:schemeClr val="tx1"/>
                </a:solidFill>
              </a:rPr>
              <a:t>with </a:t>
            </a:r>
            <a:r>
              <a:rPr sz="1600" spc="-5" dirty="0">
                <a:solidFill>
                  <a:schemeClr val="tx1"/>
                </a:solidFill>
              </a:rPr>
              <a:t>specialities </a:t>
            </a:r>
            <a:r>
              <a:rPr sz="1600" spc="-50" dirty="0">
                <a:solidFill>
                  <a:schemeClr val="tx1"/>
                </a:solidFill>
              </a:rPr>
              <a:t>such </a:t>
            </a:r>
            <a:r>
              <a:rPr sz="1600" spc="-45" dirty="0">
                <a:solidFill>
                  <a:schemeClr val="tx1"/>
                </a:solidFill>
              </a:rPr>
              <a:t>as </a:t>
            </a:r>
            <a:r>
              <a:rPr sz="1600" spc="20" dirty="0">
                <a:solidFill>
                  <a:schemeClr val="tx1"/>
                </a:solidFill>
              </a:rPr>
              <a:t>fondue </a:t>
            </a:r>
            <a:r>
              <a:rPr sz="1600" spc="40" dirty="0">
                <a:solidFill>
                  <a:schemeClr val="tx1"/>
                </a:solidFill>
              </a:rPr>
              <a:t>and</a:t>
            </a:r>
            <a:r>
              <a:rPr sz="1600" spc="515" dirty="0">
                <a:solidFill>
                  <a:schemeClr val="tx1"/>
                </a:solidFill>
              </a:rPr>
              <a:t> </a:t>
            </a:r>
            <a:r>
              <a:rPr sz="1600" spc="10" dirty="0">
                <a:solidFill>
                  <a:schemeClr val="tx1"/>
                </a:solidFill>
              </a:rPr>
              <a:t>raclette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2383" y="1981425"/>
            <a:ext cx="7408634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63"/>
    </mc:Choice>
    <mc:Fallback>
      <p:transition spd="slow" advTm="10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>
                <a:solidFill>
                  <a:schemeClr val="tx1"/>
                </a:solidFill>
              </a:rPr>
              <a:t>PANORAMIC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175" dirty="0">
                <a:solidFill>
                  <a:schemeClr val="tx1"/>
                </a:solidFill>
              </a:rPr>
              <a:t>TERRACE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83882" y="1981425"/>
            <a:ext cx="7725637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99"/>
    </mc:Choice>
    <mc:Fallback>
      <p:transition spd="slow" advTm="27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50" dirty="0">
                <a:solidFill>
                  <a:schemeClr val="tx1"/>
                </a:solidFill>
              </a:rPr>
              <a:t>GO-WELL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175" dirty="0">
                <a:solidFill>
                  <a:schemeClr val="tx1"/>
                </a:solidFill>
              </a:rPr>
              <a:t>–</a:t>
            </a:r>
          </a:p>
          <a:p>
            <a:pPr marL="12700">
              <a:lnSpc>
                <a:spcPts val="1870"/>
              </a:lnSpc>
            </a:pPr>
            <a:r>
              <a:rPr sz="1600" spc="-110" dirty="0">
                <a:solidFill>
                  <a:schemeClr val="tx1"/>
                </a:solidFill>
              </a:rPr>
              <a:t>SPA </a:t>
            </a:r>
            <a:r>
              <a:rPr sz="1600" spc="100" dirty="0">
                <a:solidFill>
                  <a:schemeClr val="tx1"/>
                </a:solidFill>
              </a:rPr>
              <a:t>&amp;</a:t>
            </a:r>
            <a:r>
              <a:rPr sz="1600" spc="190" dirty="0">
                <a:solidFill>
                  <a:schemeClr val="tx1"/>
                </a:solidFill>
              </a:rPr>
              <a:t> </a:t>
            </a:r>
            <a:r>
              <a:rPr sz="1600" spc="-30" dirty="0">
                <a:solidFill>
                  <a:schemeClr val="tx1"/>
                </a:solidFill>
              </a:rPr>
              <a:t>Wellness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559092" y="1981425"/>
            <a:ext cx="7575217" cy="3600000"/>
            <a:chOff x="-25809" y="1241630"/>
            <a:chExt cx="10719210" cy="5094132"/>
          </a:xfrm>
        </p:grpSpPr>
        <p:sp>
          <p:nvSpPr>
            <p:cNvPr id="4" name="object 3"/>
            <p:cNvSpPr/>
            <p:nvPr/>
          </p:nvSpPr>
          <p:spPr>
            <a:xfrm>
              <a:off x="-16183" y="4162427"/>
              <a:ext cx="3349319" cy="217333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/>
            <p:cNvSpPr/>
            <p:nvPr/>
          </p:nvSpPr>
          <p:spPr>
            <a:xfrm>
              <a:off x="3338462" y="4146142"/>
              <a:ext cx="3729703" cy="217333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25809" y="1241631"/>
              <a:ext cx="5143909" cy="292079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18101" y="1241630"/>
              <a:ext cx="5575300" cy="292079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71033" y="4162425"/>
              <a:ext cx="3622368" cy="21503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90"/>
    </mc:Choice>
    <mc:Fallback>
      <p:transition spd="slow" advTm="31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>
                <a:solidFill>
                  <a:schemeClr val="tx1"/>
                </a:solidFill>
              </a:rPr>
              <a:t>OUTDOOR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8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83882" y="1981425"/>
            <a:ext cx="7725637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55"/>
    </mc:Choice>
    <mc:Fallback>
      <p:transition spd="slow" advTm="17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>
                <a:solidFill>
                  <a:schemeClr val="tx1"/>
                </a:solidFill>
              </a:rPr>
              <a:t>OUTDOOR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80" dirty="0">
                <a:solidFill>
                  <a:schemeClr val="tx1"/>
                </a:solidFill>
              </a:rPr>
              <a:t>ACTIVITIES</a:t>
            </a: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569812" y="1981425"/>
            <a:ext cx="7553777" cy="3600000"/>
            <a:chOff x="18026" y="1245623"/>
            <a:chExt cx="10665132" cy="5082818"/>
          </a:xfrm>
        </p:grpSpPr>
        <p:pic>
          <p:nvPicPr>
            <p:cNvPr id="2051" name="Picture 3" descr="F:\Alpinzentrum\Adventure Park Übersicht 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100" y="1245623"/>
              <a:ext cx="4124224" cy="275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:\Alpinzentrum\DSC_829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900" y="4004033"/>
              <a:ext cx="3495911" cy="232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F:\Alpinzentrum\private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6" y="1245624"/>
              <a:ext cx="2436596" cy="275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:\Alpinzentrum\Parcours Eichhörnchen 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75324" y="1245623"/>
              <a:ext cx="4107834" cy="275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F:\Alpinzentrum\Seilpark Zweisimmen 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6" y="4004035"/>
              <a:ext cx="3499874" cy="232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F:\Postauto\Oldtimer und co. 003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013811" y="4004035"/>
              <a:ext cx="3669347" cy="232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48"/>
    </mc:Choice>
    <mc:Fallback>
      <p:transition spd="slow" advTm="5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25" dirty="0">
                <a:solidFill>
                  <a:schemeClr val="tx1"/>
                </a:solidFill>
              </a:rPr>
              <a:t>SAANENMÖSER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175" dirty="0">
                <a:solidFill>
                  <a:schemeClr val="tx1"/>
                </a:solidFill>
              </a:rPr>
              <a:t>–</a:t>
            </a:r>
          </a:p>
          <a:p>
            <a:pPr marL="12700">
              <a:lnSpc>
                <a:spcPts val="1870"/>
              </a:lnSpc>
            </a:pPr>
            <a:r>
              <a:rPr sz="1600" spc="15" dirty="0">
                <a:solidFill>
                  <a:schemeClr val="tx1"/>
                </a:solidFill>
              </a:rPr>
              <a:t>Geneva: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40" dirty="0">
                <a:solidFill>
                  <a:schemeClr val="tx1"/>
                </a:solidFill>
              </a:rPr>
              <a:t>157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45" dirty="0">
                <a:solidFill>
                  <a:schemeClr val="tx1"/>
                </a:solidFill>
              </a:rPr>
              <a:t>km</a:t>
            </a:r>
            <a:r>
              <a:rPr sz="1600" spc="55" dirty="0">
                <a:solidFill>
                  <a:schemeClr val="tx1"/>
                </a:solidFill>
              </a:rPr>
              <a:t> </a:t>
            </a:r>
            <a:r>
              <a:rPr sz="1600" spc="484" dirty="0">
                <a:solidFill>
                  <a:schemeClr val="tx1"/>
                </a:solidFill>
              </a:rPr>
              <a:t>|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20" dirty="0">
                <a:solidFill>
                  <a:schemeClr val="tx1"/>
                </a:solidFill>
              </a:rPr>
              <a:t>Zürich:</a:t>
            </a:r>
            <a:r>
              <a:rPr sz="1600" spc="55" dirty="0">
                <a:solidFill>
                  <a:schemeClr val="tx1"/>
                </a:solidFill>
              </a:rPr>
              <a:t> 201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45" dirty="0">
                <a:solidFill>
                  <a:schemeClr val="tx1"/>
                </a:solidFill>
              </a:rPr>
              <a:t>km</a:t>
            </a:r>
            <a:r>
              <a:rPr sz="1600" spc="55" dirty="0">
                <a:solidFill>
                  <a:schemeClr val="tx1"/>
                </a:solidFill>
              </a:rPr>
              <a:t> </a:t>
            </a:r>
            <a:r>
              <a:rPr sz="1600" spc="484" dirty="0">
                <a:solidFill>
                  <a:schemeClr val="tx1"/>
                </a:solidFill>
              </a:rPr>
              <a:t>|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30" dirty="0">
                <a:solidFill>
                  <a:schemeClr val="tx1"/>
                </a:solidFill>
              </a:rPr>
              <a:t>Basel:</a:t>
            </a:r>
            <a:r>
              <a:rPr sz="1600" spc="60" dirty="0">
                <a:solidFill>
                  <a:schemeClr val="tx1"/>
                </a:solidFill>
              </a:rPr>
              <a:t> </a:t>
            </a:r>
            <a:r>
              <a:rPr sz="1600" spc="45" dirty="0">
                <a:solidFill>
                  <a:schemeClr val="tx1"/>
                </a:solidFill>
              </a:rPr>
              <a:t>178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45" dirty="0">
                <a:solidFill>
                  <a:schemeClr val="tx1"/>
                </a:solidFill>
              </a:rPr>
              <a:t>km</a:t>
            </a:r>
            <a:r>
              <a:rPr sz="1600" spc="55" dirty="0">
                <a:solidFill>
                  <a:schemeClr val="tx1"/>
                </a:solidFill>
              </a:rPr>
              <a:t> </a:t>
            </a:r>
            <a:r>
              <a:rPr sz="1600" spc="484" dirty="0">
                <a:solidFill>
                  <a:schemeClr val="tx1"/>
                </a:solidFill>
              </a:rPr>
              <a:t>|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15" dirty="0">
                <a:solidFill>
                  <a:schemeClr val="tx1"/>
                </a:solidFill>
              </a:rPr>
              <a:t>Interlaken:</a:t>
            </a:r>
            <a:r>
              <a:rPr sz="1600" spc="55" dirty="0">
                <a:solidFill>
                  <a:schemeClr val="tx1"/>
                </a:solidFill>
              </a:rPr>
              <a:t> </a:t>
            </a:r>
            <a:r>
              <a:rPr sz="1600" spc="95" dirty="0">
                <a:solidFill>
                  <a:schemeClr val="tx1"/>
                </a:solidFill>
              </a:rPr>
              <a:t>60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45" dirty="0">
                <a:solidFill>
                  <a:schemeClr val="tx1"/>
                </a:solidFill>
              </a:rPr>
              <a:t>km</a:t>
            </a:r>
            <a:r>
              <a:rPr sz="1600" spc="55" dirty="0">
                <a:solidFill>
                  <a:schemeClr val="tx1"/>
                </a:solidFill>
              </a:rPr>
              <a:t> </a:t>
            </a:r>
            <a:r>
              <a:rPr sz="1600" spc="484" dirty="0">
                <a:solidFill>
                  <a:schemeClr val="tx1"/>
                </a:solidFill>
              </a:rPr>
              <a:t>|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10" dirty="0">
                <a:solidFill>
                  <a:schemeClr val="tx1"/>
                </a:solidFill>
              </a:rPr>
              <a:t>Bern:</a:t>
            </a:r>
            <a:r>
              <a:rPr sz="1600" spc="55" dirty="0">
                <a:solidFill>
                  <a:schemeClr val="tx1"/>
                </a:solidFill>
              </a:rPr>
              <a:t> </a:t>
            </a:r>
            <a:r>
              <a:rPr sz="1600" spc="105" dirty="0">
                <a:solidFill>
                  <a:schemeClr val="tx1"/>
                </a:solidFill>
              </a:rPr>
              <a:t>77</a:t>
            </a:r>
            <a:r>
              <a:rPr sz="1600" spc="50" dirty="0">
                <a:solidFill>
                  <a:schemeClr val="tx1"/>
                </a:solidFill>
              </a:rPr>
              <a:t> </a:t>
            </a:r>
            <a:r>
              <a:rPr sz="1600" spc="-40" dirty="0">
                <a:solidFill>
                  <a:schemeClr val="tx1"/>
                </a:solidFill>
              </a:rPr>
              <a:t>km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1525493" y="2000815"/>
            <a:ext cx="7642415" cy="3600000"/>
            <a:chOff x="0" y="1287005"/>
            <a:chExt cx="10680700" cy="4977003"/>
          </a:xfrm>
        </p:grpSpPr>
        <p:sp>
          <p:nvSpPr>
            <p:cNvPr id="3" name="object 3"/>
            <p:cNvSpPr/>
            <p:nvPr/>
          </p:nvSpPr>
          <p:spPr>
            <a:xfrm>
              <a:off x="0" y="1287005"/>
              <a:ext cx="10680700" cy="4977003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498754" y="4446290"/>
              <a:ext cx="917214" cy="258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35" dirty="0">
                  <a:latin typeface="Arial"/>
                  <a:cs typeface="Arial"/>
                </a:rPr>
                <a:t>Lausanne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66834" y="4662011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5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1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5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08626" y="5814509"/>
              <a:ext cx="651772" cy="258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15" dirty="0">
                  <a:latin typeface="Arial"/>
                  <a:cs typeface="Arial"/>
                </a:rPr>
                <a:t>Genf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0377" y="5751010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4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5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1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5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083755" y="2934290"/>
              <a:ext cx="1268106" cy="2631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15" dirty="0">
                  <a:latin typeface="Arial"/>
                  <a:cs typeface="Arial"/>
                </a:rPr>
                <a:t>Neuchâtel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351834" y="3150014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6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2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6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702299" y="1755291"/>
              <a:ext cx="702987" cy="258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20" dirty="0">
                  <a:latin typeface="Arial"/>
                  <a:cs typeface="Arial"/>
                </a:rPr>
                <a:t>Zü</a:t>
              </a:r>
              <a:r>
                <a:rPr sz="1200" spc="2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i</a:t>
              </a:r>
              <a:r>
                <a:rPr sz="1200" spc="30" dirty="0">
                  <a:latin typeface="Arial"/>
                  <a:cs typeface="Arial"/>
                </a:rPr>
                <a:t>c</a:t>
              </a:r>
              <a:r>
                <a:rPr sz="1200" spc="-10" dirty="0">
                  <a:latin typeface="Arial"/>
                  <a:cs typeface="Arial"/>
                </a:rPr>
                <a:t>h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907377" y="1971012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5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1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5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677300" y="1602289"/>
              <a:ext cx="704606" cy="258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35" dirty="0">
                  <a:latin typeface="Arial"/>
                  <a:cs typeface="Arial"/>
                </a:rPr>
                <a:t>Basel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810377" y="1512011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6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2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6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668298" y="3240290"/>
              <a:ext cx="713607" cy="258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65" dirty="0">
                  <a:latin typeface="Arial"/>
                  <a:cs typeface="Arial"/>
                </a:rPr>
                <a:t>BERN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40377" y="3366013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5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1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5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192533" y="3762010"/>
              <a:ext cx="991718" cy="2580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140" dirty="0">
                  <a:latin typeface="Arial"/>
                  <a:cs typeface="Arial"/>
                </a:rPr>
                <a:t>F</a:t>
              </a:r>
              <a:r>
                <a:rPr sz="1200" spc="55" dirty="0">
                  <a:latin typeface="Arial"/>
                  <a:cs typeface="Arial"/>
                </a:rPr>
                <a:t>r</a:t>
              </a:r>
              <a:r>
                <a:rPr sz="1200" spc="35" dirty="0">
                  <a:latin typeface="Arial"/>
                  <a:cs typeface="Arial"/>
                </a:rPr>
                <a:t>ibourg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851665" y="3762010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31927" y="0"/>
                  </a:moveTo>
                  <a:lnTo>
                    <a:pt x="19502" y="2474"/>
                  </a:lnTo>
                  <a:lnTo>
                    <a:pt x="9353" y="9223"/>
                  </a:lnTo>
                  <a:lnTo>
                    <a:pt x="2509" y="19234"/>
                  </a:lnTo>
                  <a:lnTo>
                    <a:pt x="0" y="31496"/>
                  </a:lnTo>
                  <a:lnTo>
                    <a:pt x="2509" y="43757"/>
                  </a:lnTo>
                  <a:lnTo>
                    <a:pt x="9353" y="53768"/>
                  </a:lnTo>
                  <a:lnTo>
                    <a:pt x="19502" y="60517"/>
                  </a:lnTo>
                  <a:lnTo>
                    <a:pt x="31927" y="62992"/>
                  </a:lnTo>
                  <a:lnTo>
                    <a:pt x="44353" y="60517"/>
                  </a:lnTo>
                  <a:lnTo>
                    <a:pt x="54502" y="53768"/>
                  </a:lnTo>
                  <a:lnTo>
                    <a:pt x="61345" y="43757"/>
                  </a:lnTo>
                  <a:lnTo>
                    <a:pt x="63855" y="31496"/>
                  </a:lnTo>
                  <a:lnTo>
                    <a:pt x="61345" y="19234"/>
                  </a:lnTo>
                  <a:lnTo>
                    <a:pt x="54502" y="9223"/>
                  </a:lnTo>
                  <a:lnTo>
                    <a:pt x="44353" y="2474"/>
                  </a:lnTo>
                  <a:lnTo>
                    <a:pt x="3192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1861" y="4154997"/>
              <a:ext cx="173355" cy="171450"/>
            </a:xfrm>
            <a:custGeom>
              <a:avLst/>
              <a:gdLst/>
              <a:ahLst/>
              <a:cxnLst/>
              <a:rect l="l" t="t" r="r" b="b"/>
              <a:pathLst>
                <a:path w="173354" h="171450">
                  <a:moveTo>
                    <a:pt x="86652" y="0"/>
                  </a:moveTo>
                  <a:lnTo>
                    <a:pt x="52924" y="6720"/>
                  </a:lnTo>
                  <a:lnTo>
                    <a:pt x="25380" y="25047"/>
                  </a:lnTo>
                  <a:lnTo>
                    <a:pt x="6809" y="52227"/>
                  </a:lnTo>
                  <a:lnTo>
                    <a:pt x="0" y="85509"/>
                  </a:lnTo>
                  <a:lnTo>
                    <a:pt x="6809" y="118788"/>
                  </a:lnTo>
                  <a:lnTo>
                    <a:pt x="25380" y="145964"/>
                  </a:lnTo>
                  <a:lnTo>
                    <a:pt x="52924" y="164286"/>
                  </a:lnTo>
                  <a:lnTo>
                    <a:pt x="86652" y="171005"/>
                  </a:lnTo>
                  <a:lnTo>
                    <a:pt x="120379" y="164286"/>
                  </a:lnTo>
                  <a:lnTo>
                    <a:pt x="147923" y="145964"/>
                  </a:lnTo>
                  <a:lnTo>
                    <a:pt x="166494" y="118788"/>
                  </a:lnTo>
                  <a:lnTo>
                    <a:pt x="173304" y="85509"/>
                  </a:lnTo>
                  <a:lnTo>
                    <a:pt x="166494" y="52227"/>
                  </a:lnTo>
                  <a:lnTo>
                    <a:pt x="147923" y="25047"/>
                  </a:lnTo>
                  <a:lnTo>
                    <a:pt x="120379" y="6720"/>
                  </a:lnTo>
                  <a:lnTo>
                    <a:pt x="86652" y="0"/>
                  </a:lnTo>
                  <a:close/>
                </a:path>
              </a:pathLst>
            </a:custGeom>
            <a:solidFill>
              <a:srgbClr val="C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883126" y="4390096"/>
              <a:ext cx="1924754" cy="1433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765"/>
                </a:lnSpc>
              </a:pPr>
              <a:r>
                <a:rPr sz="1200" b="1" spc="40" dirty="0">
                  <a:solidFill>
                    <a:srgbClr val="C21A00"/>
                  </a:solidFill>
                  <a:latin typeface="Tahoma"/>
                  <a:cs typeface="Tahoma"/>
                </a:rPr>
                <a:t>SAANENMÖSER</a:t>
              </a:r>
              <a:endParaRPr sz="1200" dirty="0"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76"/>
    </mc:Choice>
    <mc:Fallback>
      <p:transition spd="slow" advTm="22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51636" y="6433784"/>
            <a:ext cx="4237106" cy="706643"/>
            <a:chOff x="151636" y="6433784"/>
            <a:chExt cx="4237106" cy="706643"/>
          </a:xfrm>
        </p:grpSpPr>
        <p:sp>
          <p:nvSpPr>
            <p:cNvPr id="5" name="object 5"/>
            <p:cNvSpPr/>
            <p:nvPr/>
          </p:nvSpPr>
          <p:spPr>
            <a:xfrm>
              <a:off x="2923523" y="6751291"/>
              <a:ext cx="257810" cy="142240"/>
            </a:xfrm>
            <a:custGeom>
              <a:avLst/>
              <a:gdLst/>
              <a:ahLst/>
              <a:cxnLst/>
              <a:rect l="l" t="t" r="r" b="b"/>
              <a:pathLst>
                <a:path w="257810" h="142240">
                  <a:moveTo>
                    <a:pt x="10540" y="17818"/>
                  </a:moveTo>
                  <a:lnTo>
                    <a:pt x="1155" y="24358"/>
                  </a:lnTo>
                  <a:lnTo>
                    <a:pt x="0" y="30822"/>
                  </a:lnTo>
                  <a:lnTo>
                    <a:pt x="3263" y="35509"/>
                  </a:lnTo>
                  <a:lnTo>
                    <a:pt x="8878" y="45177"/>
                  </a:lnTo>
                  <a:lnTo>
                    <a:pt x="14854" y="57765"/>
                  </a:lnTo>
                  <a:lnTo>
                    <a:pt x="20232" y="70706"/>
                  </a:lnTo>
                  <a:lnTo>
                    <a:pt x="24053" y="81432"/>
                  </a:lnTo>
                  <a:lnTo>
                    <a:pt x="24307" y="82232"/>
                  </a:lnTo>
                  <a:lnTo>
                    <a:pt x="25133" y="83616"/>
                  </a:lnTo>
                  <a:lnTo>
                    <a:pt x="11442" y="133070"/>
                  </a:lnTo>
                  <a:lnTo>
                    <a:pt x="15252" y="139801"/>
                  </a:lnTo>
                  <a:lnTo>
                    <a:pt x="22783" y="141897"/>
                  </a:lnTo>
                  <a:lnTo>
                    <a:pt x="23825" y="142036"/>
                  </a:lnTo>
                  <a:lnTo>
                    <a:pt x="30276" y="142138"/>
                  </a:lnTo>
                  <a:lnTo>
                    <a:pt x="35293" y="138569"/>
                  </a:lnTo>
                  <a:lnTo>
                    <a:pt x="54254" y="70078"/>
                  </a:lnTo>
                  <a:lnTo>
                    <a:pt x="56667" y="59105"/>
                  </a:lnTo>
                  <a:lnTo>
                    <a:pt x="59053" y="49326"/>
                  </a:lnTo>
                  <a:lnTo>
                    <a:pt x="33769" y="49326"/>
                  </a:lnTo>
                  <a:lnTo>
                    <a:pt x="30402" y="42001"/>
                  </a:lnTo>
                  <a:lnTo>
                    <a:pt x="26954" y="35056"/>
                  </a:lnTo>
                  <a:lnTo>
                    <a:pt x="23541" y="28833"/>
                  </a:lnTo>
                  <a:lnTo>
                    <a:pt x="20281" y="23672"/>
                  </a:lnTo>
                  <a:lnTo>
                    <a:pt x="17005" y="18986"/>
                  </a:lnTo>
                  <a:lnTo>
                    <a:pt x="10540" y="17818"/>
                  </a:lnTo>
                  <a:close/>
                </a:path>
                <a:path w="257810" h="142240">
                  <a:moveTo>
                    <a:pt x="209988" y="25552"/>
                  </a:moveTo>
                  <a:lnTo>
                    <a:pt x="177939" y="25552"/>
                  </a:lnTo>
                  <a:lnTo>
                    <a:pt x="183823" y="31031"/>
                  </a:lnTo>
                  <a:lnTo>
                    <a:pt x="190757" y="43135"/>
                  </a:lnTo>
                  <a:lnTo>
                    <a:pt x="197594" y="57765"/>
                  </a:lnTo>
                  <a:lnTo>
                    <a:pt x="209909" y="86542"/>
                  </a:lnTo>
                  <a:lnTo>
                    <a:pt x="217114" y="101858"/>
                  </a:lnTo>
                  <a:lnTo>
                    <a:pt x="246075" y="131216"/>
                  </a:lnTo>
                  <a:lnTo>
                    <a:pt x="249275" y="130086"/>
                  </a:lnTo>
                  <a:lnTo>
                    <a:pt x="256971" y="122935"/>
                  </a:lnTo>
                  <a:lnTo>
                    <a:pt x="257251" y="114833"/>
                  </a:lnTo>
                  <a:lnTo>
                    <a:pt x="252437" y="109664"/>
                  </a:lnTo>
                  <a:lnTo>
                    <a:pt x="245588" y="100454"/>
                  </a:lnTo>
                  <a:lnTo>
                    <a:pt x="239067" y="88593"/>
                  </a:lnTo>
                  <a:lnTo>
                    <a:pt x="232799" y="75044"/>
                  </a:lnTo>
                  <a:lnTo>
                    <a:pt x="226707" y="60769"/>
                  </a:lnTo>
                  <a:lnTo>
                    <a:pt x="216812" y="38060"/>
                  </a:lnTo>
                  <a:lnTo>
                    <a:pt x="209988" y="25552"/>
                  </a:lnTo>
                  <a:close/>
                </a:path>
                <a:path w="257810" h="142240">
                  <a:moveTo>
                    <a:pt x="102492" y="29463"/>
                  </a:moveTo>
                  <a:lnTo>
                    <a:pt x="74015" y="29463"/>
                  </a:lnTo>
                  <a:lnTo>
                    <a:pt x="79594" y="37057"/>
                  </a:lnTo>
                  <a:lnTo>
                    <a:pt x="85042" y="51266"/>
                  </a:lnTo>
                  <a:lnTo>
                    <a:pt x="89799" y="67490"/>
                  </a:lnTo>
                  <a:lnTo>
                    <a:pt x="96082" y="92018"/>
                  </a:lnTo>
                  <a:lnTo>
                    <a:pt x="98812" y="101858"/>
                  </a:lnTo>
                  <a:lnTo>
                    <a:pt x="107772" y="120929"/>
                  </a:lnTo>
                  <a:lnTo>
                    <a:pt x="108430" y="121831"/>
                  </a:lnTo>
                  <a:lnTo>
                    <a:pt x="109004" y="122504"/>
                  </a:lnTo>
                  <a:lnTo>
                    <a:pt x="115138" y="127787"/>
                  </a:lnTo>
                  <a:lnTo>
                    <a:pt x="123215" y="127190"/>
                  </a:lnTo>
                  <a:lnTo>
                    <a:pt x="146461" y="87701"/>
                  </a:lnTo>
                  <a:lnTo>
                    <a:pt x="147463" y="85267"/>
                  </a:lnTo>
                  <a:lnTo>
                    <a:pt x="119608" y="85267"/>
                  </a:lnTo>
                  <a:lnTo>
                    <a:pt x="118531" y="81127"/>
                  </a:lnTo>
                  <a:lnTo>
                    <a:pt x="117005" y="75044"/>
                  </a:lnTo>
                  <a:lnTo>
                    <a:pt x="110030" y="49014"/>
                  </a:lnTo>
                  <a:lnTo>
                    <a:pt x="102492" y="29463"/>
                  </a:lnTo>
                  <a:close/>
                </a:path>
                <a:path w="257810" h="142240">
                  <a:moveTo>
                    <a:pt x="179412" y="0"/>
                  </a:moveTo>
                  <a:lnTo>
                    <a:pt x="138879" y="39446"/>
                  </a:lnTo>
                  <a:lnTo>
                    <a:pt x="122605" y="78600"/>
                  </a:lnTo>
                  <a:lnTo>
                    <a:pt x="119608" y="85267"/>
                  </a:lnTo>
                  <a:lnTo>
                    <a:pt x="147463" y="85267"/>
                  </a:lnTo>
                  <a:lnTo>
                    <a:pt x="158006" y="59642"/>
                  </a:lnTo>
                  <a:lnTo>
                    <a:pt x="164815" y="44519"/>
                  </a:lnTo>
                  <a:lnTo>
                    <a:pt x="171779" y="31892"/>
                  </a:lnTo>
                  <a:lnTo>
                    <a:pt x="177939" y="25552"/>
                  </a:lnTo>
                  <a:lnTo>
                    <a:pt x="209988" y="25552"/>
                  </a:lnTo>
                  <a:lnTo>
                    <a:pt x="206399" y="18986"/>
                  </a:lnTo>
                  <a:lnTo>
                    <a:pt x="194344" y="5642"/>
                  </a:lnTo>
                  <a:lnTo>
                    <a:pt x="179412" y="0"/>
                  </a:lnTo>
                  <a:close/>
                </a:path>
                <a:path w="257810" h="142240">
                  <a:moveTo>
                    <a:pt x="70662" y="5232"/>
                  </a:moveTo>
                  <a:lnTo>
                    <a:pt x="54493" y="11023"/>
                  </a:lnTo>
                  <a:lnTo>
                    <a:pt x="44072" y="21407"/>
                  </a:lnTo>
                  <a:lnTo>
                    <a:pt x="37722" y="34727"/>
                  </a:lnTo>
                  <a:lnTo>
                    <a:pt x="33769" y="49326"/>
                  </a:lnTo>
                  <a:lnTo>
                    <a:pt x="59053" y="49326"/>
                  </a:lnTo>
                  <a:lnTo>
                    <a:pt x="60022" y="45351"/>
                  </a:lnTo>
                  <a:lnTo>
                    <a:pt x="63431" y="36569"/>
                  </a:lnTo>
                  <a:lnTo>
                    <a:pt x="67795" y="31645"/>
                  </a:lnTo>
                  <a:lnTo>
                    <a:pt x="74015" y="29463"/>
                  </a:lnTo>
                  <a:lnTo>
                    <a:pt x="102492" y="29463"/>
                  </a:lnTo>
                  <a:lnTo>
                    <a:pt x="101011" y="25620"/>
                  </a:lnTo>
                  <a:lnTo>
                    <a:pt x="88412" y="9520"/>
                  </a:lnTo>
                  <a:lnTo>
                    <a:pt x="70662" y="5232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87627" y="6757142"/>
              <a:ext cx="137160" cy="142875"/>
            </a:xfrm>
            <a:custGeom>
              <a:avLst/>
              <a:gdLst/>
              <a:ahLst/>
              <a:cxnLst/>
              <a:rect l="l" t="t" r="r" b="b"/>
              <a:pathLst>
                <a:path w="137160" h="142875">
                  <a:moveTo>
                    <a:pt x="78992" y="0"/>
                  </a:moveTo>
                  <a:lnTo>
                    <a:pt x="28402" y="18291"/>
                  </a:lnTo>
                  <a:lnTo>
                    <a:pt x="1586" y="69900"/>
                  </a:lnTo>
                  <a:lnTo>
                    <a:pt x="1408" y="72402"/>
                  </a:lnTo>
                  <a:lnTo>
                    <a:pt x="1001" y="77419"/>
                  </a:lnTo>
                  <a:lnTo>
                    <a:pt x="107" y="90815"/>
                  </a:lnTo>
                  <a:lnTo>
                    <a:pt x="0" y="95453"/>
                  </a:lnTo>
                  <a:lnTo>
                    <a:pt x="178" y="107908"/>
                  </a:lnTo>
                  <a:lnTo>
                    <a:pt x="26910" y="141980"/>
                  </a:lnTo>
                  <a:lnTo>
                    <a:pt x="34491" y="142709"/>
                  </a:lnTo>
                  <a:lnTo>
                    <a:pt x="37209" y="142671"/>
                  </a:lnTo>
                  <a:lnTo>
                    <a:pt x="63711" y="138165"/>
                  </a:lnTo>
                  <a:lnTo>
                    <a:pt x="89033" y="127241"/>
                  </a:lnTo>
                  <a:lnTo>
                    <a:pt x="98216" y="120510"/>
                  </a:lnTo>
                  <a:lnTo>
                    <a:pt x="36473" y="120510"/>
                  </a:lnTo>
                  <a:lnTo>
                    <a:pt x="28370" y="120421"/>
                  </a:lnTo>
                  <a:lnTo>
                    <a:pt x="25868" y="117665"/>
                  </a:lnTo>
                  <a:lnTo>
                    <a:pt x="23012" y="111320"/>
                  </a:lnTo>
                  <a:lnTo>
                    <a:pt x="22034" y="101949"/>
                  </a:lnTo>
                  <a:lnTo>
                    <a:pt x="22287" y="90815"/>
                  </a:lnTo>
                  <a:lnTo>
                    <a:pt x="23329" y="76445"/>
                  </a:lnTo>
                  <a:lnTo>
                    <a:pt x="23531" y="74040"/>
                  </a:lnTo>
                  <a:lnTo>
                    <a:pt x="23709" y="71462"/>
                  </a:lnTo>
                  <a:lnTo>
                    <a:pt x="29699" y="51067"/>
                  </a:lnTo>
                  <a:lnTo>
                    <a:pt x="42669" y="35436"/>
                  </a:lnTo>
                  <a:lnTo>
                    <a:pt x="59894" y="25496"/>
                  </a:lnTo>
                  <a:lnTo>
                    <a:pt x="78649" y="22174"/>
                  </a:lnTo>
                  <a:lnTo>
                    <a:pt x="123920" y="22174"/>
                  </a:lnTo>
                  <a:lnTo>
                    <a:pt x="121560" y="18684"/>
                  </a:lnTo>
                  <a:lnTo>
                    <a:pt x="109623" y="8667"/>
                  </a:lnTo>
                  <a:lnTo>
                    <a:pt x="95283" y="2346"/>
                  </a:lnTo>
                  <a:lnTo>
                    <a:pt x="78992" y="0"/>
                  </a:lnTo>
                  <a:close/>
                </a:path>
                <a:path w="137160" h="142875">
                  <a:moveTo>
                    <a:pt x="123920" y="22174"/>
                  </a:moveTo>
                  <a:lnTo>
                    <a:pt x="78649" y="22174"/>
                  </a:lnTo>
                  <a:lnTo>
                    <a:pt x="86013" y="22943"/>
                  </a:lnTo>
                  <a:lnTo>
                    <a:pt x="94688" y="25784"/>
                  </a:lnTo>
                  <a:lnTo>
                    <a:pt x="103379" y="31782"/>
                  </a:lnTo>
                  <a:lnTo>
                    <a:pt x="110793" y="42024"/>
                  </a:lnTo>
                  <a:lnTo>
                    <a:pt x="114034" y="51212"/>
                  </a:lnTo>
                  <a:lnTo>
                    <a:pt x="114689" y="60601"/>
                  </a:lnTo>
                  <a:lnTo>
                    <a:pt x="112758" y="70156"/>
                  </a:lnTo>
                  <a:lnTo>
                    <a:pt x="77762" y="108169"/>
                  </a:lnTo>
                  <a:lnTo>
                    <a:pt x="36473" y="120510"/>
                  </a:lnTo>
                  <a:lnTo>
                    <a:pt x="98216" y="120510"/>
                  </a:lnTo>
                  <a:lnTo>
                    <a:pt x="110967" y="111164"/>
                  </a:lnTo>
                  <a:lnTo>
                    <a:pt x="127303" y="91198"/>
                  </a:lnTo>
                  <a:lnTo>
                    <a:pt x="134002" y="76445"/>
                  </a:lnTo>
                  <a:lnTo>
                    <a:pt x="136807" y="61439"/>
                  </a:lnTo>
                  <a:lnTo>
                    <a:pt x="135695" y="46543"/>
                  </a:lnTo>
                  <a:lnTo>
                    <a:pt x="130643" y="32118"/>
                  </a:lnTo>
                  <a:lnTo>
                    <a:pt x="123920" y="22174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636" y="6433784"/>
              <a:ext cx="348615" cy="486409"/>
            </a:xfrm>
            <a:custGeom>
              <a:avLst/>
              <a:gdLst/>
              <a:ahLst/>
              <a:cxnLst/>
              <a:rect l="l" t="t" r="r" b="b"/>
              <a:pathLst>
                <a:path w="348615" h="486409">
                  <a:moveTo>
                    <a:pt x="108266" y="330466"/>
                  </a:moveTo>
                  <a:lnTo>
                    <a:pt x="81762" y="330466"/>
                  </a:lnTo>
                  <a:lnTo>
                    <a:pt x="83894" y="355297"/>
                  </a:lnTo>
                  <a:lnTo>
                    <a:pt x="85766" y="381612"/>
                  </a:lnTo>
                  <a:lnTo>
                    <a:pt x="87471" y="408994"/>
                  </a:lnTo>
                  <a:lnTo>
                    <a:pt x="90146" y="455045"/>
                  </a:lnTo>
                  <a:lnTo>
                    <a:pt x="90736" y="464777"/>
                  </a:lnTo>
                  <a:lnTo>
                    <a:pt x="91313" y="473760"/>
                  </a:lnTo>
                  <a:lnTo>
                    <a:pt x="91782" y="480669"/>
                  </a:lnTo>
                  <a:lnTo>
                    <a:pt x="97485" y="486003"/>
                  </a:lnTo>
                  <a:lnTo>
                    <a:pt x="105397" y="486079"/>
                  </a:lnTo>
                  <a:lnTo>
                    <a:pt x="112699" y="485584"/>
                  </a:lnTo>
                  <a:lnTo>
                    <a:pt x="118211" y="479272"/>
                  </a:lnTo>
                  <a:lnTo>
                    <a:pt x="117716" y="471982"/>
                  </a:lnTo>
                  <a:lnTo>
                    <a:pt x="117146" y="463055"/>
                  </a:lnTo>
                  <a:lnTo>
                    <a:pt x="115504" y="435330"/>
                  </a:lnTo>
                  <a:lnTo>
                    <a:pt x="113679" y="403945"/>
                  </a:lnTo>
                  <a:lnTo>
                    <a:pt x="111815" y="374548"/>
                  </a:lnTo>
                  <a:lnTo>
                    <a:pt x="109672" y="345646"/>
                  </a:lnTo>
                  <a:lnTo>
                    <a:pt x="108266" y="330466"/>
                  </a:lnTo>
                  <a:close/>
                </a:path>
                <a:path w="348615" h="486409">
                  <a:moveTo>
                    <a:pt x="287751" y="209765"/>
                  </a:moveTo>
                  <a:lnTo>
                    <a:pt x="262699" y="209765"/>
                  </a:lnTo>
                  <a:lnTo>
                    <a:pt x="263230" y="221045"/>
                  </a:lnTo>
                  <a:lnTo>
                    <a:pt x="263728" y="232590"/>
                  </a:lnTo>
                  <a:lnTo>
                    <a:pt x="266235" y="294227"/>
                  </a:lnTo>
                  <a:lnTo>
                    <a:pt x="270915" y="365763"/>
                  </a:lnTo>
                  <a:lnTo>
                    <a:pt x="275653" y="401548"/>
                  </a:lnTo>
                  <a:lnTo>
                    <a:pt x="276859" y="408994"/>
                  </a:lnTo>
                  <a:lnTo>
                    <a:pt x="277453" y="415539"/>
                  </a:lnTo>
                  <a:lnTo>
                    <a:pt x="277100" y="421885"/>
                  </a:lnTo>
                  <a:lnTo>
                    <a:pt x="275463" y="428752"/>
                  </a:lnTo>
                  <a:lnTo>
                    <a:pt x="273316" y="435330"/>
                  </a:lnTo>
                  <a:lnTo>
                    <a:pt x="276910" y="442391"/>
                  </a:lnTo>
                  <a:lnTo>
                    <a:pt x="283489" y="444538"/>
                  </a:lnTo>
                  <a:lnTo>
                    <a:pt x="284708" y="444919"/>
                  </a:lnTo>
                  <a:lnTo>
                    <a:pt x="285953" y="445122"/>
                  </a:lnTo>
                  <a:lnTo>
                    <a:pt x="292519" y="445223"/>
                  </a:lnTo>
                  <a:lnTo>
                    <a:pt x="297522" y="441845"/>
                  </a:lnTo>
                  <a:lnTo>
                    <a:pt x="299262" y="436499"/>
                  </a:lnTo>
                  <a:lnTo>
                    <a:pt x="301874" y="425445"/>
                  </a:lnTo>
                  <a:lnTo>
                    <a:pt x="302485" y="415536"/>
                  </a:lnTo>
                  <a:lnTo>
                    <a:pt x="301748" y="406311"/>
                  </a:lnTo>
                  <a:lnTo>
                    <a:pt x="300316" y="397294"/>
                  </a:lnTo>
                  <a:lnTo>
                    <a:pt x="299478" y="392353"/>
                  </a:lnTo>
                  <a:lnTo>
                    <a:pt x="295757" y="362597"/>
                  </a:lnTo>
                  <a:lnTo>
                    <a:pt x="293135" y="328996"/>
                  </a:lnTo>
                  <a:lnTo>
                    <a:pt x="291224" y="292666"/>
                  </a:lnTo>
                  <a:lnTo>
                    <a:pt x="288555" y="227363"/>
                  </a:lnTo>
                  <a:lnTo>
                    <a:pt x="287952" y="213825"/>
                  </a:lnTo>
                  <a:lnTo>
                    <a:pt x="287751" y="209765"/>
                  </a:lnTo>
                  <a:close/>
                </a:path>
                <a:path w="348615" h="486409">
                  <a:moveTo>
                    <a:pt x="85432" y="0"/>
                  </a:moveTo>
                  <a:lnTo>
                    <a:pt x="71145" y="3022"/>
                  </a:lnTo>
                  <a:lnTo>
                    <a:pt x="66573" y="10045"/>
                  </a:lnTo>
                  <a:lnTo>
                    <a:pt x="68084" y="17195"/>
                  </a:lnTo>
                  <a:lnTo>
                    <a:pt x="73361" y="51874"/>
                  </a:lnTo>
                  <a:lnTo>
                    <a:pt x="75325" y="86969"/>
                  </a:lnTo>
                  <a:lnTo>
                    <a:pt x="75157" y="109802"/>
                  </a:lnTo>
                  <a:lnTo>
                    <a:pt x="75032" y="123473"/>
                  </a:lnTo>
                  <a:lnTo>
                    <a:pt x="72324" y="194027"/>
                  </a:lnTo>
                  <a:lnTo>
                    <a:pt x="72123" y="213825"/>
                  </a:lnTo>
                  <a:lnTo>
                    <a:pt x="72000" y="229895"/>
                  </a:lnTo>
                  <a:lnTo>
                    <a:pt x="73577" y="264447"/>
                  </a:lnTo>
                  <a:lnTo>
                    <a:pt x="78155" y="299808"/>
                  </a:lnTo>
                  <a:lnTo>
                    <a:pt x="78676" y="303263"/>
                  </a:lnTo>
                  <a:lnTo>
                    <a:pt x="79641" y="310908"/>
                  </a:lnTo>
                  <a:lnTo>
                    <a:pt x="65428" y="316206"/>
                  </a:lnTo>
                  <a:lnTo>
                    <a:pt x="52043" y="323202"/>
                  </a:lnTo>
                  <a:lnTo>
                    <a:pt x="39274" y="331293"/>
                  </a:lnTo>
                  <a:lnTo>
                    <a:pt x="12915" y="349732"/>
                  </a:lnTo>
                  <a:lnTo>
                    <a:pt x="1460" y="356666"/>
                  </a:lnTo>
                  <a:lnTo>
                    <a:pt x="0" y="362597"/>
                  </a:lnTo>
                  <a:lnTo>
                    <a:pt x="4546" y="370090"/>
                  </a:lnTo>
                  <a:lnTo>
                    <a:pt x="7658" y="371741"/>
                  </a:lnTo>
                  <a:lnTo>
                    <a:pt x="12611" y="371817"/>
                  </a:lnTo>
                  <a:lnTo>
                    <a:pt x="14389" y="371373"/>
                  </a:lnTo>
                  <a:lnTo>
                    <a:pt x="48583" y="348272"/>
                  </a:lnTo>
                  <a:lnTo>
                    <a:pt x="59362" y="341312"/>
                  </a:lnTo>
                  <a:lnTo>
                    <a:pt x="70404" y="335219"/>
                  </a:lnTo>
                  <a:lnTo>
                    <a:pt x="81762" y="330466"/>
                  </a:lnTo>
                  <a:lnTo>
                    <a:pt x="108266" y="330466"/>
                  </a:lnTo>
                  <a:lnTo>
                    <a:pt x="107188" y="318820"/>
                  </a:lnTo>
                  <a:lnTo>
                    <a:pt x="130409" y="307260"/>
                  </a:lnTo>
                  <a:lnTo>
                    <a:pt x="143156" y="298894"/>
                  </a:lnTo>
                  <a:lnTo>
                    <a:pt x="104940" y="298894"/>
                  </a:lnTo>
                  <a:lnTo>
                    <a:pt x="100171" y="264629"/>
                  </a:lnTo>
                  <a:lnTo>
                    <a:pt x="98468" y="230093"/>
                  </a:lnTo>
                  <a:lnTo>
                    <a:pt x="98747" y="198221"/>
                  </a:lnTo>
                  <a:lnTo>
                    <a:pt x="98814" y="194027"/>
                  </a:lnTo>
                  <a:lnTo>
                    <a:pt x="101505" y="123473"/>
                  </a:lnTo>
                  <a:lnTo>
                    <a:pt x="101746" y="86228"/>
                  </a:lnTo>
                  <a:lnTo>
                    <a:pt x="99633" y="48890"/>
                  </a:lnTo>
                  <a:lnTo>
                    <a:pt x="93980" y="11722"/>
                  </a:lnTo>
                  <a:lnTo>
                    <a:pt x="92455" y="4559"/>
                  </a:lnTo>
                  <a:lnTo>
                    <a:pt x="85432" y="0"/>
                  </a:lnTo>
                  <a:close/>
                </a:path>
                <a:path w="348615" h="486409">
                  <a:moveTo>
                    <a:pt x="272973" y="35369"/>
                  </a:moveTo>
                  <a:lnTo>
                    <a:pt x="258991" y="35407"/>
                  </a:lnTo>
                  <a:lnTo>
                    <a:pt x="253377" y="41008"/>
                  </a:lnTo>
                  <a:lnTo>
                    <a:pt x="253408" y="51874"/>
                  </a:lnTo>
                  <a:lnTo>
                    <a:pt x="253714" y="79774"/>
                  </a:lnTo>
                  <a:lnTo>
                    <a:pt x="254900" y="109802"/>
                  </a:lnTo>
                  <a:lnTo>
                    <a:pt x="256931" y="138208"/>
                  </a:lnTo>
                  <a:lnTo>
                    <a:pt x="259816" y="165201"/>
                  </a:lnTo>
                  <a:lnTo>
                    <a:pt x="260489" y="172796"/>
                  </a:lnTo>
                  <a:lnTo>
                    <a:pt x="261107" y="181635"/>
                  </a:lnTo>
                  <a:lnTo>
                    <a:pt x="261581" y="189280"/>
                  </a:lnTo>
                  <a:lnTo>
                    <a:pt x="239082" y="200746"/>
                  </a:lnTo>
                  <a:lnTo>
                    <a:pt x="218135" y="214645"/>
                  </a:lnTo>
                  <a:lnTo>
                    <a:pt x="198331" y="230093"/>
                  </a:lnTo>
                  <a:lnTo>
                    <a:pt x="179260" y="246202"/>
                  </a:lnTo>
                  <a:lnTo>
                    <a:pt x="161257" y="261452"/>
                  </a:lnTo>
                  <a:lnTo>
                    <a:pt x="143195" y="275715"/>
                  </a:lnTo>
                  <a:lnTo>
                    <a:pt x="124585" y="288394"/>
                  </a:lnTo>
                  <a:lnTo>
                    <a:pt x="104940" y="298894"/>
                  </a:lnTo>
                  <a:lnTo>
                    <a:pt x="143156" y="298894"/>
                  </a:lnTo>
                  <a:lnTo>
                    <a:pt x="151949" y="293123"/>
                  </a:lnTo>
                  <a:lnTo>
                    <a:pt x="172260" y="277342"/>
                  </a:lnTo>
                  <a:lnTo>
                    <a:pt x="209057" y="246199"/>
                  </a:lnTo>
                  <a:lnTo>
                    <a:pt x="226333" y="232448"/>
                  </a:lnTo>
                  <a:lnTo>
                    <a:pt x="244066" y="220125"/>
                  </a:lnTo>
                  <a:lnTo>
                    <a:pt x="262699" y="209765"/>
                  </a:lnTo>
                  <a:lnTo>
                    <a:pt x="287751" y="209765"/>
                  </a:lnTo>
                  <a:lnTo>
                    <a:pt x="287299" y="200660"/>
                  </a:lnTo>
                  <a:lnTo>
                    <a:pt x="292938" y="198221"/>
                  </a:lnTo>
                  <a:lnTo>
                    <a:pt x="298310" y="194576"/>
                  </a:lnTo>
                  <a:lnTo>
                    <a:pt x="303504" y="190982"/>
                  </a:lnTo>
                  <a:lnTo>
                    <a:pt x="313349" y="184580"/>
                  </a:lnTo>
                  <a:lnTo>
                    <a:pt x="320414" y="181467"/>
                  </a:lnTo>
                  <a:lnTo>
                    <a:pt x="348072" y="181467"/>
                  </a:lnTo>
                  <a:lnTo>
                    <a:pt x="348108" y="179514"/>
                  </a:lnTo>
                  <a:lnTo>
                    <a:pt x="286016" y="179514"/>
                  </a:lnTo>
                  <a:lnTo>
                    <a:pt x="285477" y="171704"/>
                  </a:lnTo>
                  <a:lnTo>
                    <a:pt x="285196" y="167996"/>
                  </a:lnTo>
                  <a:lnTo>
                    <a:pt x="284695" y="162420"/>
                  </a:lnTo>
                  <a:lnTo>
                    <a:pt x="281877" y="136157"/>
                  </a:lnTo>
                  <a:lnTo>
                    <a:pt x="279893" y="108459"/>
                  </a:lnTo>
                  <a:lnTo>
                    <a:pt x="278736" y="79125"/>
                  </a:lnTo>
                  <a:lnTo>
                    <a:pt x="278439" y="51874"/>
                  </a:lnTo>
                  <a:lnTo>
                    <a:pt x="278372" y="41008"/>
                  </a:lnTo>
                  <a:lnTo>
                    <a:pt x="272973" y="35369"/>
                  </a:lnTo>
                  <a:close/>
                </a:path>
                <a:path w="348615" h="486409">
                  <a:moveTo>
                    <a:pt x="348072" y="181467"/>
                  </a:moveTo>
                  <a:lnTo>
                    <a:pt x="320414" y="181467"/>
                  </a:lnTo>
                  <a:lnTo>
                    <a:pt x="325804" y="181635"/>
                  </a:lnTo>
                  <a:lnTo>
                    <a:pt x="330619" y="185077"/>
                  </a:lnTo>
                  <a:lnTo>
                    <a:pt x="334314" y="188912"/>
                  </a:lnTo>
                  <a:lnTo>
                    <a:pt x="340410" y="189014"/>
                  </a:lnTo>
                  <a:lnTo>
                    <a:pt x="348068" y="181635"/>
                  </a:lnTo>
                  <a:lnTo>
                    <a:pt x="348072" y="181467"/>
                  </a:lnTo>
                  <a:close/>
                </a:path>
                <a:path w="348615" h="486409">
                  <a:moveTo>
                    <a:pt x="316388" y="162661"/>
                  </a:moveTo>
                  <a:lnTo>
                    <a:pt x="303557" y="167996"/>
                  </a:lnTo>
                  <a:lnTo>
                    <a:pt x="292519" y="175145"/>
                  </a:lnTo>
                  <a:lnTo>
                    <a:pt x="288112" y="178181"/>
                  </a:lnTo>
                  <a:lnTo>
                    <a:pt x="286016" y="179514"/>
                  </a:lnTo>
                  <a:lnTo>
                    <a:pt x="348108" y="179514"/>
                  </a:lnTo>
                  <a:lnTo>
                    <a:pt x="348183" y="175539"/>
                  </a:lnTo>
                  <a:lnTo>
                    <a:pt x="344487" y="171704"/>
                  </a:lnTo>
                  <a:lnTo>
                    <a:pt x="330277" y="162708"/>
                  </a:lnTo>
                  <a:lnTo>
                    <a:pt x="316388" y="162661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3847" y="6511452"/>
              <a:ext cx="437515" cy="402590"/>
            </a:xfrm>
            <a:custGeom>
              <a:avLst/>
              <a:gdLst/>
              <a:ahLst/>
              <a:cxnLst/>
              <a:rect l="l" t="t" r="r" b="b"/>
              <a:pathLst>
                <a:path w="437514" h="402590">
                  <a:moveTo>
                    <a:pt x="21945" y="0"/>
                  </a:moveTo>
                  <a:lnTo>
                    <a:pt x="6032" y="1066"/>
                  </a:lnTo>
                  <a:lnTo>
                    <a:pt x="0" y="7962"/>
                  </a:lnTo>
                  <a:lnTo>
                    <a:pt x="533" y="15925"/>
                  </a:lnTo>
                  <a:lnTo>
                    <a:pt x="4060" y="55398"/>
                  </a:lnTo>
                  <a:lnTo>
                    <a:pt x="9532" y="101087"/>
                  </a:lnTo>
                  <a:lnTo>
                    <a:pt x="16433" y="150956"/>
                  </a:lnTo>
                  <a:lnTo>
                    <a:pt x="24244" y="202971"/>
                  </a:lnTo>
                  <a:lnTo>
                    <a:pt x="32448" y="255095"/>
                  </a:lnTo>
                  <a:lnTo>
                    <a:pt x="47829" y="350685"/>
                  </a:lnTo>
                  <a:lnTo>
                    <a:pt x="51160" y="371771"/>
                  </a:lnTo>
                  <a:lnTo>
                    <a:pt x="53962" y="389978"/>
                  </a:lnTo>
                  <a:lnTo>
                    <a:pt x="55029" y="397052"/>
                  </a:lnTo>
                  <a:lnTo>
                    <a:pt x="61074" y="402170"/>
                  </a:lnTo>
                  <a:lnTo>
                    <a:pt x="70408" y="402120"/>
                  </a:lnTo>
                  <a:lnTo>
                    <a:pt x="78320" y="400926"/>
                  </a:lnTo>
                  <a:lnTo>
                    <a:pt x="83743" y="393560"/>
                  </a:lnTo>
                  <a:lnTo>
                    <a:pt x="82562" y="385648"/>
                  </a:lnTo>
                  <a:lnTo>
                    <a:pt x="80303" y="370909"/>
                  </a:lnTo>
                  <a:lnTo>
                    <a:pt x="75061" y="337783"/>
                  </a:lnTo>
                  <a:lnTo>
                    <a:pt x="72174" y="319836"/>
                  </a:lnTo>
                  <a:lnTo>
                    <a:pt x="74295" y="316928"/>
                  </a:lnTo>
                  <a:lnTo>
                    <a:pt x="76860" y="311759"/>
                  </a:lnTo>
                  <a:lnTo>
                    <a:pt x="88220" y="288185"/>
                  </a:lnTo>
                  <a:lnTo>
                    <a:pt x="93512" y="277507"/>
                  </a:lnTo>
                  <a:lnTo>
                    <a:pt x="65341" y="277507"/>
                  </a:lnTo>
                  <a:lnTo>
                    <a:pt x="56319" y="220989"/>
                  </a:lnTo>
                  <a:lnTo>
                    <a:pt x="47516" y="163614"/>
                  </a:lnTo>
                  <a:lnTo>
                    <a:pt x="39628" y="108147"/>
                  </a:lnTo>
                  <a:lnTo>
                    <a:pt x="33349" y="57352"/>
                  </a:lnTo>
                  <a:lnTo>
                    <a:pt x="29375" y="13995"/>
                  </a:lnTo>
                  <a:lnTo>
                    <a:pt x="28854" y="6032"/>
                  </a:lnTo>
                  <a:lnTo>
                    <a:pt x="21945" y="0"/>
                  </a:lnTo>
                  <a:close/>
                </a:path>
                <a:path w="437514" h="402590">
                  <a:moveTo>
                    <a:pt x="300606" y="316687"/>
                  </a:moveTo>
                  <a:lnTo>
                    <a:pt x="277418" y="316687"/>
                  </a:lnTo>
                  <a:lnTo>
                    <a:pt x="277322" y="320052"/>
                  </a:lnTo>
                  <a:lnTo>
                    <a:pt x="287434" y="371771"/>
                  </a:lnTo>
                  <a:lnTo>
                    <a:pt x="313232" y="387273"/>
                  </a:lnTo>
                  <a:lnTo>
                    <a:pt x="331157" y="383416"/>
                  </a:lnTo>
                  <a:lnTo>
                    <a:pt x="351778" y="373345"/>
                  </a:lnTo>
                  <a:lnTo>
                    <a:pt x="365401" y="364299"/>
                  </a:lnTo>
                  <a:lnTo>
                    <a:pt x="313182" y="364286"/>
                  </a:lnTo>
                  <a:lnTo>
                    <a:pt x="307017" y="359832"/>
                  </a:lnTo>
                  <a:lnTo>
                    <a:pt x="302652" y="350485"/>
                  </a:lnTo>
                  <a:lnTo>
                    <a:pt x="300303" y="336979"/>
                  </a:lnTo>
                  <a:lnTo>
                    <a:pt x="300354" y="318719"/>
                  </a:lnTo>
                  <a:lnTo>
                    <a:pt x="300606" y="316687"/>
                  </a:lnTo>
                  <a:close/>
                </a:path>
                <a:path w="437514" h="402590">
                  <a:moveTo>
                    <a:pt x="163298" y="226758"/>
                  </a:moveTo>
                  <a:lnTo>
                    <a:pt x="132854" y="226758"/>
                  </a:lnTo>
                  <a:lnTo>
                    <a:pt x="135991" y="230238"/>
                  </a:lnTo>
                  <a:lnTo>
                    <a:pt x="140119" y="235356"/>
                  </a:lnTo>
                  <a:lnTo>
                    <a:pt x="149799" y="280755"/>
                  </a:lnTo>
                  <a:lnTo>
                    <a:pt x="150596" y="294500"/>
                  </a:lnTo>
                  <a:lnTo>
                    <a:pt x="152439" y="319644"/>
                  </a:lnTo>
                  <a:lnTo>
                    <a:pt x="168191" y="361418"/>
                  </a:lnTo>
                  <a:lnTo>
                    <a:pt x="190487" y="371170"/>
                  </a:lnTo>
                  <a:lnTo>
                    <a:pt x="202300" y="368465"/>
                  </a:lnTo>
                  <a:lnTo>
                    <a:pt x="218978" y="359403"/>
                  </a:lnTo>
                  <a:lnTo>
                    <a:pt x="238581" y="345808"/>
                  </a:lnTo>
                  <a:lnTo>
                    <a:pt x="190969" y="345808"/>
                  </a:lnTo>
                  <a:lnTo>
                    <a:pt x="183903" y="340546"/>
                  </a:lnTo>
                  <a:lnTo>
                    <a:pt x="179606" y="329539"/>
                  </a:lnTo>
                  <a:lnTo>
                    <a:pt x="177200" y="313464"/>
                  </a:lnTo>
                  <a:lnTo>
                    <a:pt x="175806" y="293001"/>
                  </a:lnTo>
                  <a:lnTo>
                    <a:pt x="174974" y="278776"/>
                  </a:lnTo>
                  <a:lnTo>
                    <a:pt x="174882" y="277474"/>
                  </a:lnTo>
                  <a:lnTo>
                    <a:pt x="173515" y="262961"/>
                  </a:lnTo>
                  <a:lnTo>
                    <a:pt x="171060" y="248533"/>
                  </a:lnTo>
                  <a:lnTo>
                    <a:pt x="167043" y="235026"/>
                  </a:lnTo>
                  <a:lnTo>
                    <a:pt x="164173" y="228392"/>
                  </a:lnTo>
                  <a:lnTo>
                    <a:pt x="163298" y="226758"/>
                  </a:lnTo>
                  <a:close/>
                </a:path>
                <a:path w="437514" h="402590">
                  <a:moveTo>
                    <a:pt x="422219" y="229184"/>
                  </a:moveTo>
                  <a:lnTo>
                    <a:pt x="373672" y="229184"/>
                  </a:lnTo>
                  <a:lnTo>
                    <a:pt x="379895" y="229285"/>
                  </a:lnTo>
                  <a:lnTo>
                    <a:pt x="386194" y="231267"/>
                  </a:lnTo>
                  <a:lnTo>
                    <a:pt x="414020" y="266115"/>
                  </a:lnTo>
                  <a:lnTo>
                    <a:pt x="411114" y="278776"/>
                  </a:lnTo>
                  <a:lnTo>
                    <a:pt x="389715" y="311283"/>
                  </a:lnTo>
                  <a:lnTo>
                    <a:pt x="357142" y="342357"/>
                  </a:lnTo>
                  <a:lnTo>
                    <a:pt x="313601" y="364299"/>
                  </a:lnTo>
                  <a:lnTo>
                    <a:pt x="365420" y="364286"/>
                  </a:lnTo>
                  <a:lnTo>
                    <a:pt x="409194" y="323900"/>
                  </a:lnTo>
                  <a:lnTo>
                    <a:pt x="433764" y="283752"/>
                  </a:lnTo>
                  <a:lnTo>
                    <a:pt x="436953" y="266115"/>
                  </a:lnTo>
                  <a:lnTo>
                    <a:pt x="433819" y="246549"/>
                  </a:lnTo>
                  <a:lnTo>
                    <a:pt x="425586" y="232324"/>
                  </a:lnTo>
                  <a:lnTo>
                    <a:pt x="422219" y="229184"/>
                  </a:lnTo>
                  <a:close/>
                </a:path>
                <a:path w="437514" h="402590">
                  <a:moveTo>
                    <a:pt x="374027" y="206222"/>
                  </a:moveTo>
                  <a:lnTo>
                    <a:pt x="348077" y="212017"/>
                  </a:lnTo>
                  <a:lnTo>
                    <a:pt x="325118" y="227845"/>
                  </a:lnTo>
                  <a:lnTo>
                    <a:pt x="305853" y="250087"/>
                  </a:lnTo>
                  <a:lnTo>
                    <a:pt x="290982" y="275120"/>
                  </a:lnTo>
                  <a:lnTo>
                    <a:pt x="284752" y="279484"/>
                  </a:lnTo>
                  <a:lnTo>
                    <a:pt x="277347" y="284962"/>
                  </a:lnTo>
                  <a:lnTo>
                    <a:pt x="242004" y="311980"/>
                  </a:lnTo>
                  <a:lnTo>
                    <a:pt x="221805" y="326921"/>
                  </a:lnTo>
                  <a:lnTo>
                    <a:pt x="203415" y="339431"/>
                  </a:lnTo>
                  <a:lnTo>
                    <a:pt x="190969" y="345808"/>
                  </a:lnTo>
                  <a:lnTo>
                    <a:pt x="238581" y="345808"/>
                  </a:lnTo>
                  <a:lnTo>
                    <a:pt x="242606" y="343016"/>
                  </a:lnTo>
                  <a:lnTo>
                    <a:pt x="277418" y="316687"/>
                  </a:lnTo>
                  <a:lnTo>
                    <a:pt x="300606" y="316687"/>
                  </a:lnTo>
                  <a:lnTo>
                    <a:pt x="309930" y="292036"/>
                  </a:lnTo>
                  <a:lnTo>
                    <a:pt x="311454" y="288544"/>
                  </a:lnTo>
                  <a:lnTo>
                    <a:pt x="338054" y="246767"/>
                  </a:lnTo>
                  <a:lnTo>
                    <a:pt x="373672" y="229184"/>
                  </a:lnTo>
                  <a:lnTo>
                    <a:pt x="422219" y="229184"/>
                  </a:lnTo>
                  <a:lnTo>
                    <a:pt x="415005" y="222457"/>
                  </a:lnTo>
                  <a:lnTo>
                    <a:pt x="381790" y="206890"/>
                  </a:lnTo>
                  <a:lnTo>
                    <a:pt x="374027" y="206222"/>
                  </a:lnTo>
                  <a:close/>
                </a:path>
                <a:path w="437514" h="402590">
                  <a:moveTo>
                    <a:pt x="134514" y="201683"/>
                  </a:moveTo>
                  <a:lnTo>
                    <a:pt x="94659" y="226544"/>
                  </a:lnTo>
                  <a:lnTo>
                    <a:pt x="73893" y="260434"/>
                  </a:lnTo>
                  <a:lnTo>
                    <a:pt x="65341" y="277507"/>
                  </a:lnTo>
                  <a:lnTo>
                    <a:pt x="93512" y="277507"/>
                  </a:lnTo>
                  <a:lnTo>
                    <a:pt x="98932" y="267123"/>
                  </a:lnTo>
                  <a:lnTo>
                    <a:pt x="104190" y="257911"/>
                  </a:lnTo>
                  <a:lnTo>
                    <a:pt x="131914" y="226847"/>
                  </a:lnTo>
                  <a:lnTo>
                    <a:pt x="132854" y="226758"/>
                  </a:lnTo>
                  <a:lnTo>
                    <a:pt x="163298" y="226758"/>
                  </a:lnTo>
                  <a:lnTo>
                    <a:pt x="160840" y="222169"/>
                  </a:lnTo>
                  <a:lnTo>
                    <a:pt x="157129" y="216500"/>
                  </a:lnTo>
                  <a:lnTo>
                    <a:pt x="153118" y="211526"/>
                  </a:lnTo>
                  <a:lnTo>
                    <a:pt x="146760" y="206002"/>
                  </a:lnTo>
                  <a:lnTo>
                    <a:pt x="140439" y="202914"/>
                  </a:lnTo>
                  <a:lnTo>
                    <a:pt x="134514" y="201683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8612" y="6683756"/>
              <a:ext cx="523875" cy="226060"/>
            </a:xfrm>
            <a:custGeom>
              <a:avLst/>
              <a:gdLst/>
              <a:ahLst/>
              <a:cxnLst/>
              <a:rect l="l" t="t" r="r" b="b"/>
              <a:pathLst>
                <a:path w="523875" h="226059">
                  <a:moveTo>
                    <a:pt x="124808" y="0"/>
                  </a:moveTo>
                  <a:lnTo>
                    <a:pt x="78361" y="13723"/>
                  </a:lnTo>
                  <a:lnTo>
                    <a:pt x="45306" y="43192"/>
                  </a:lnTo>
                  <a:lnTo>
                    <a:pt x="22225" y="76804"/>
                  </a:lnTo>
                  <a:lnTo>
                    <a:pt x="6584" y="116290"/>
                  </a:lnTo>
                  <a:lnTo>
                    <a:pt x="79" y="155284"/>
                  </a:lnTo>
                  <a:lnTo>
                    <a:pt x="0" y="156590"/>
                  </a:lnTo>
                  <a:lnTo>
                    <a:pt x="3803" y="190106"/>
                  </a:lnTo>
                  <a:lnTo>
                    <a:pt x="27694" y="220515"/>
                  </a:lnTo>
                  <a:lnTo>
                    <a:pt x="46005" y="225463"/>
                  </a:lnTo>
                  <a:lnTo>
                    <a:pt x="65398" y="221115"/>
                  </a:lnTo>
                  <a:lnTo>
                    <a:pt x="85224" y="209372"/>
                  </a:lnTo>
                  <a:lnTo>
                    <a:pt x="96935" y="199694"/>
                  </a:lnTo>
                  <a:lnTo>
                    <a:pt x="44912" y="199694"/>
                  </a:lnTo>
                  <a:lnTo>
                    <a:pt x="39756" y="198615"/>
                  </a:lnTo>
                  <a:lnTo>
                    <a:pt x="32416" y="195694"/>
                  </a:lnTo>
                  <a:lnTo>
                    <a:pt x="28250" y="182778"/>
                  </a:lnTo>
                  <a:lnTo>
                    <a:pt x="25705" y="154980"/>
                  </a:lnTo>
                  <a:lnTo>
                    <a:pt x="31949" y="121612"/>
                  </a:lnTo>
                  <a:lnTo>
                    <a:pt x="64242" y="60464"/>
                  </a:lnTo>
                  <a:lnTo>
                    <a:pt x="93052" y="34740"/>
                  </a:lnTo>
                  <a:lnTo>
                    <a:pt x="124757" y="25628"/>
                  </a:lnTo>
                  <a:lnTo>
                    <a:pt x="187295" y="25628"/>
                  </a:lnTo>
                  <a:lnTo>
                    <a:pt x="170565" y="11963"/>
                  </a:lnTo>
                  <a:lnTo>
                    <a:pt x="147747" y="3030"/>
                  </a:lnTo>
                  <a:lnTo>
                    <a:pt x="124808" y="0"/>
                  </a:lnTo>
                  <a:close/>
                </a:path>
                <a:path w="523875" h="226059">
                  <a:moveTo>
                    <a:pt x="162558" y="163347"/>
                  </a:moveTo>
                  <a:lnTo>
                    <a:pt x="136352" y="163347"/>
                  </a:lnTo>
                  <a:lnTo>
                    <a:pt x="137584" y="168719"/>
                  </a:lnTo>
                  <a:lnTo>
                    <a:pt x="139458" y="178907"/>
                  </a:lnTo>
                  <a:lnTo>
                    <a:pt x="157799" y="216851"/>
                  </a:lnTo>
                  <a:lnTo>
                    <a:pt x="176446" y="222402"/>
                  </a:lnTo>
                  <a:lnTo>
                    <a:pt x="196005" y="216968"/>
                  </a:lnTo>
                  <a:lnTo>
                    <a:pt x="219985" y="201698"/>
                  </a:lnTo>
                  <a:lnTo>
                    <a:pt x="225342" y="196824"/>
                  </a:lnTo>
                  <a:lnTo>
                    <a:pt x="177399" y="196824"/>
                  </a:lnTo>
                  <a:lnTo>
                    <a:pt x="172712" y="195894"/>
                  </a:lnTo>
                  <a:lnTo>
                    <a:pt x="163542" y="168261"/>
                  </a:lnTo>
                  <a:lnTo>
                    <a:pt x="162558" y="163347"/>
                  </a:lnTo>
                  <a:close/>
                </a:path>
                <a:path w="523875" h="226059">
                  <a:moveTo>
                    <a:pt x="356981" y="150914"/>
                  </a:moveTo>
                  <a:lnTo>
                    <a:pt x="267810" y="150914"/>
                  </a:lnTo>
                  <a:lnTo>
                    <a:pt x="280129" y="164603"/>
                  </a:lnTo>
                  <a:lnTo>
                    <a:pt x="295717" y="171637"/>
                  </a:lnTo>
                  <a:lnTo>
                    <a:pt x="312721" y="174227"/>
                  </a:lnTo>
                  <a:lnTo>
                    <a:pt x="329291" y="174586"/>
                  </a:lnTo>
                  <a:lnTo>
                    <a:pt x="338835" y="174641"/>
                  </a:lnTo>
                  <a:lnTo>
                    <a:pt x="347842" y="175093"/>
                  </a:lnTo>
                  <a:lnTo>
                    <a:pt x="356055" y="176342"/>
                  </a:lnTo>
                  <a:lnTo>
                    <a:pt x="363213" y="178790"/>
                  </a:lnTo>
                  <a:lnTo>
                    <a:pt x="365753" y="180060"/>
                  </a:lnTo>
                  <a:lnTo>
                    <a:pt x="377357" y="193103"/>
                  </a:lnTo>
                  <a:lnTo>
                    <a:pt x="383987" y="200427"/>
                  </a:lnTo>
                  <a:lnTo>
                    <a:pt x="417149" y="219201"/>
                  </a:lnTo>
                  <a:lnTo>
                    <a:pt x="421137" y="219265"/>
                  </a:lnTo>
                  <a:lnTo>
                    <a:pt x="431554" y="218579"/>
                  </a:lnTo>
                  <a:lnTo>
                    <a:pt x="483159" y="197777"/>
                  </a:lnTo>
                  <a:lnTo>
                    <a:pt x="487981" y="193923"/>
                  </a:lnTo>
                  <a:lnTo>
                    <a:pt x="423346" y="193923"/>
                  </a:lnTo>
                  <a:lnTo>
                    <a:pt x="414495" y="193103"/>
                  </a:lnTo>
                  <a:lnTo>
                    <a:pt x="410502" y="190741"/>
                  </a:lnTo>
                  <a:lnTo>
                    <a:pt x="405334" y="186016"/>
                  </a:lnTo>
                  <a:lnTo>
                    <a:pt x="399949" y="180359"/>
                  </a:lnTo>
                  <a:lnTo>
                    <a:pt x="389835" y="169103"/>
                  </a:lnTo>
                  <a:lnTo>
                    <a:pt x="384606" y="163701"/>
                  </a:lnTo>
                  <a:lnTo>
                    <a:pt x="379471" y="159249"/>
                  </a:lnTo>
                  <a:lnTo>
                    <a:pt x="374287" y="156006"/>
                  </a:lnTo>
                  <a:lnTo>
                    <a:pt x="363491" y="152075"/>
                  </a:lnTo>
                  <a:lnTo>
                    <a:pt x="356981" y="150914"/>
                  </a:lnTo>
                  <a:close/>
                </a:path>
                <a:path w="523875" h="226059">
                  <a:moveTo>
                    <a:pt x="187295" y="25628"/>
                  </a:moveTo>
                  <a:lnTo>
                    <a:pt x="125583" y="25628"/>
                  </a:lnTo>
                  <a:lnTo>
                    <a:pt x="141067" y="27686"/>
                  </a:lnTo>
                  <a:lnTo>
                    <a:pt x="155152" y="32692"/>
                  </a:lnTo>
                  <a:lnTo>
                    <a:pt x="165802" y="39637"/>
                  </a:lnTo>
                  <a:lnTo>
                    <a:pt x="170985" y="47510"/>
                  </a:lnTo>
                  <a:lnTo>
                    <a:pt x="169614" y="51549"/>
                  </a:lnTo>
                  <a:lnTo>
                    <a:pt x="160101" y="70281"/>
                  </a:lnTo>
                  <a:lnTo>
                    <a:pt x="151306" y="87909"/>
                  </a:lnTo>
                  <a:lnTo>
                    <a:pt x="143882" y="103879"/>
                  </a:lnTo>
                  <a:lnTo>
                    <a:pt x="138008" y="118566"/>
                  </a:lnTo>
                  <a:lnTo>
                    <a:pt x="134168" y="131686"/>
                  </a:lnTo>
                  <a:lnTo>
                    <a:pt x="127930" y="136567"/>
                  </a:lnTo>
                  <a:lnTo>
                    <a:pt x="121220" y="142452"/>
                  </a:lnTo>
                  <a:lnTo>
                    <a:pt x="113847" y="149343"/>
                  </a:lnTo>
                  <a:lnTo>
                    <a:pt x="106292" y="156590"/>
                  </a:lnTo>
                  <a:lnTo>
                    <a:pt x="91104" y="170980"/>
                  </a:lnTo>
                  <a:lnTo>
                    <a:pt x="74049" y="185658"/>
                  </a:lnTo>
                  <a:lnTo>
                    <a:pt x="57771" y="196578"/>
                  </a:lnTo>
                  <a:lnTo>
                    <a:pt x="44912" y="199694"/>
                  </a:lnTo>
                  <a:lnTo>
                    <a:pt x="96935" y="199694"/>
                  </a:lnTo>
                  <a:lnTo>
                    <a:pt x="105053" y="192975"/>
                  </a:lnTo>
                  <a:lnTo>
                    <a:pt x="124533" y="174586"/>
                  </a:lnTo>
                  <a:lnTo>
                    <a:pt x="132479" y="166941"/>
                  </a:lnTo>
                  <a:lnTo>
                    <a:pt x="136352" y="163347"/>
                  </a:lnTo>
                  <a:lnTo>
                    <a:pt x="162558" y="163347"/>
                  </a:lnTo>
                  <a:lnTo>
                    <a:pt x="162289" y="162001"/>
                  </a:lnTo>
                  <a:lnTo>
                    <a:pt x="160675" y="154980"/>
                  </a:lnTo>
                  <a:lnTo>
                    <a:pt x="158870" y="148183"/>
                  </a:lnTo>
                  <a:lnTo>
                    <a:pt x="158819" y="145732"/>
                  </a:lnTo>
                  <a:lnTo>
                    <a:pt x="175348" y="97049"/>
                  </a:lnTo>
                  <a:lnTo>
                    <a:pt x="189645" y="68488"/>
                  </a:lnTo>
                  <a:lnTo>
                    <a:pt x="193999" y="58940"/>
                  </a:lnTo>
                  <a:lnTo>
                    <a:pt x="196261" y="52069"/>
                  </a:lnTo>
                  <a:lnTo>
                    <a:pt x="196690" y="46710"/>
                  </a:lnTo>
                  <a:lnTo>
                    <a:pt x="188475" y="26592"/>
                  </a:lnTo>
                  <a:lnTo>
                    <a:pt x="187295" y="25628"/>
                  </a:lnTo>
                  <a:close/>
                </a:path>
                <a:path w="523875" h="226059">
                  <a:moveTo>
                    <a:pt x="274579" y="84658"/>
                  </a:moveTo>
                  <a:lnTo>
                    <a:pt x="267696" y="88925"/>
                  </a:lnTo>
                  <a:lnTo>
                    <a:pt x="266070" y="95821"/>
                  </a:lnTo>
                  <a:lnTo>
                    <a:pt x="249188" y="132752"/>
                  </a:lnTo>
                  <a:lnTo>
                    <a:pt x="222539" y="165049"/>
                  </a:lnTo>
                  <a:lnTo>
                    <a:pt x="195488" y="187983"/>
                  </a:lnTo>
                  <a:lnTo>
                    <a:pt x="177399" y="196824"/>
                  </a:lnTo>
                  <a:lnTo>
                    <a:pt x="225342" y="196824"/>
                  </a:lnTo>
                  <a:lnTo>
                    <a:pt x="245037" y="178907"/>
                  </a:lnTo>
                  <a:lnTo>
                    <a:pt x="267810" y="150914"/>
                  </a:lnTo>
                  <a:lnTo>
                    <a:pt x="356981" y="150914"/>
                  </a:lnTo>
                  <a:lnTo>
                    <a:pt x="352240" y="150067"/>
                  </a:lnTo>
                  <a:lnTo>
                    <a:pt x="340751" y="149343"/>
                  </a:lnTo>
                  <a:lnTo>
                    <a:pt x="329240" y="149263"/>
                  </a:lnTo>
                  <a:lnTo>
                    <a:pt x="310263" y="148617"/>
                  </a:lnTo>
                  <a:lnTo>
                    <a:pt x="297379" y="145405"/>
                  </a:lnTo>
                  <a:lnTo>
                    <a:pt x="289510" y="137854"/>
                  </a:lnTo>
                  <a:lnTo>
                    <a:pt x="285577" y="124193"/>
                  </a:lnTo>
                  <a:lnTo>
                    <a:pt x="285412" y="123012"/>
                  </a:lnTo>
                  <a:lnTo>
                    <a:pt x="285044" y="121907"/>
                  </a:lnTo>
                  <a:lnTo>
                    <a:pt x="284587" y="120853"/>
                  </a:lnTo>
                  <a:lnTo>
                    <a:pt x="287305" y="114477"/>
                  </a:lnTo>
                  <a:lnTo>
                    <a:pt x="289502" y="108064"/>
                  </a:lnTo>
                  <a:lnTo>
                    <a:pt x="292626" y="94805"/>
                  </a:lnTo>
                  <a:lnTo>
                    <a:pt x="288371" y="87909"/>
                  </a:lnTo>
                  <a:lnTo>
                    <a:pt x="274579" y="84658"/>
                  </a:lnTo>
                  <a:close/>
                </a:path>
                <a:path w="523875" h="226059">
                  <a:moveTo>
                    <a:pt x="476166" y="53822"/>
                  </a:moveTo>
                  <a:lnTo>
                    <a:pt x="465816" y="63245"/>
                  </a:lnTo>
                  <a:lnTo>
                    <a:pt x="465435" y="71246"/>
                  </a:lnTo>
                  <a:lnTo>
                    <a:pt x="470147" y="76415"/>
                  </a:lnTo>
                  <a:lnTo>
                    <a:pt x="484109" y="94060"/>
                  </a:lnTo>
                  <a:lnTo>
                    <a:pt x="493302" y="110991"/>
                  </a:lnTo>
                  <a:lnTo>
                    <a:pt x="497632" y="126979"/>
                  </a:lnTo>
                  <a:lnTo>
                    <a:pt x="497007" y="141795"/>
                  </a:lnTo>
                  <a:lnTo>
                    <a:pt x="464378" y="179528"/>
                  </a:lnTo>
                  <a:lnTo>
                    <a:pt x="423346" y="193923"/>
                  </a:lnTo>
                  <a:lnTo>
                    <a:pt x="487981" y="193923"/>
                  </a:lnTo>
                  <a:lnTo>
                    <a:pt x="501517" y="183105"/>
                  </a:lnTo>
                  <a:lnTo>
                    <a:pt x="514448" y="166199"/>
                  </a:lnTo>
                  <a:lnTo>
                    <a:pt x="521734" y="147281"/>
                  </a:lnTo>
                  <a:lnTo>
                    <a:pt x="523273" y="130897"/>
                  </a:lnTo>
                  <a:lnTo>
                    <a:pt x="519937" y="110523"/>
                  </a:lnTo>
                  <a:lnTo>
                    <a:pt x="509286" y="86551"/>
                  </a:lnTo>
                  <a:lnTo>
                    <a:pt x="488879" y="59372"/>
                  </a:lnTo>
                  <a:lnTo>
                    <a:pt x="484180" y="54190"/>
                  </a:lnTo>
                  <a:lnTo>
                    <a:pt x="476166" y="53822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9316" y="6714252"/>
              <a:ext cx="418465" cy="411480"/>
            </a:xfrm>
            <a:custGeom>
              <a:avLst/>
              <a:gdLst/>
              <a:ahLst/>
              <a:cxnLst/>
              <a:rect l="l" t="t" r="r" b="b"/>
              <a:pathLst>
                <a:path w="418464" h="411479">
                  <a:moveTo>
                    <a:pt x="248079" y="308775"/>
                  </a:moveTo>
                  <a:lnTo>
                    <a:pt x="237309" y="315150"/>
                  </a:lnTo>
                  <a:lnTo>
                    <a:pt x="235519" y="322084"/>
                  </a:lnTo>
                  <a:lnTo>
                    <a:pt x="238706" y="327482"/>
                  </a:lnTo>
                  <a:lnTo>
                    <a:pt x="269640" y="363310"/>
                  </a:lnTo>
                  <a:lnTo>
                    <a:pt x="307985" y="391413"/>
                  </a:lnTo>
                  <a:lnTo>
                    <a:pt x="347499" y="409651"/>
                  </a:lnTo>
                  <a:lnTo>
                    <a:pt x="363103" y="411048"/>
                  </a:lnTo>
                  <a:lnTo>
                    <a:pt x="367205" y="410603"/>
                  </a:lnTo>
                  <a:lnTo>
                    <a:pt x="401328" y="388148"/>
                  </a:lnTo>
                  <a:lnTo>
                    <a:pt x="356868" y="388148"/>
                  </a:lnTo>
                  <a:lnTo>
                    <a:pt x="346299" y="385837"/>
                  </a:lnTo>
                  <a:lnTo>
                    <a:pt x="302589" y="360286"/>
                  </a:lnTo>
                  <a:lnTo>
                    <a:pt x="270405" y="332439"/>
                  </a:lnTo>
                  <a:lnTo>
                    <a:pt x="255038" y="310565"/>
                  </a:lnTo>
                  <a:lnTo>
                    <a:pt x="248079" y="308775"/>
                  </a:lnTo>
                  <a:close/>
                </a:path>
                <a:path w="418464" h="411479">
                  <a:moveTo>
                    <a:pt x="379668" y="157772"/>
                  </a:moveTo>
                  <a:lnTo>
                    <a:pt x="356118" y="157772"/>
                  </a:lnTo>
                  <a:lnTo>
                    <a:pt x="358379" y="165819"/>
                  </a:lnTo>
                  <a:lnTo>
                    <a:pt x="361369" y="175882"/>
                  </a:lnTo>
                  <a:lnTo>
                    <a:pt x="363724" y="183600"/>
                  </a:lnTo>
                  <a:lnTo>
                    <a:pt x="366735" y="193319"/>
                  </a:lnTo>
                  <a:lnTo>
                    <a:pt x="380194" y="238399"/>
                  </a:lnTo>
                  <a:lnTo>
                    <a:pt x="391606" y="287200"/>
                  </a:lnTo>
                  <a:lnTo>
                    <a:pt x="395672" y="332968"/>
                  </a:lnTo>
                  <a:lnTo>
                    <a:pt x="387093" y="368947"/>
                  </a:lnTo>
                  <a:lnTo>
                    <a:pt x="356868" y="388148"/>
                  </a:lnTo>
                  <a:lnTo>
                    <a:pt x="401328" y="388148"/>
                  </a:lnTo>
                  <a:lnTo>
                    <a:pt x="406715" y="380288"/>
                  </a:lnTo>
                  <a:lnTo>
                    <a:pt x="418022" y="338887"/>
                  </a:lnTo>
                  <a:lnTo>
                    <a:pt x="414949" y="289017"/>
                  </a:lnTo>
                  <a:lnTo>
                    <a:pt x="403177" y="236360"/>
                  </a:lnTo>
                  <a:lnTo>
                    <a:pt x="388388" y="186601"/>
                  </a:lnTo>
                  <a:lnTo>
                    <a:pt x="383712" y="171427"/>
                  </a:lnTo>
                  <a:lnTo>
                    <a:pt x="381199" y="163115"/>
                  </a:lnTo>
                  <a:lnTo>
                    <a:pt x="379668" y="157772"/>
                  </a:lnTo>
                  <a:close/>
                </a:path>
                <a:path w="418464" h="411479">
                  <a:moveTo>
                    <a:pt x="272218" y="150329"/>
                  </a:moveTo>
                  <a:lnTo>
                    <a:pt x="238376" y="150329"/>
                  </a:lnTo>
                  <a:lnTo>
                    <a:pt x="248433" y="163221"/>
                  </a:lnTo>
                  <a:lnTo>
                    <a:pt x="261427" y="172978"/>
                  </a:lnTo>
                  <a:lnTo>
                    <a:pt x="276963" y="179313"/>
                  </a:lnTo>
                  <a:lnTo>
                    <a:pt x="294650" y="181940"/>
                  </a:lnTo>
                  <a:lnTo>
                    <a:pt x="296415" y="181990"/>
                  </a:lnTo>
                  <a:lnTo>
                    <a:pt x="313652" y="180507"/>
                  </a:lnTo>
                  <a:lnTo>
                    <a:pt x="329753" y="175739"/>
                  </a:lnTo>
                  <a:lnTo>
                    <a:pt x="344110" y="168042"/>
                  </a:lnTo>
                  <a:lnTo>
                    <a:pt x="356118" y="157772"/>
                  </a:lnTo>
                  <a:lnTo>
                    <a:pt x="379668" y="157772"/>
                  </a:lnTo>
                  <a:lnTo>
                    <a:pt x="379606" y="157556"/>
                  </a:lnTo>
                  <a:lnTo>
                    <a:pt x="295526" y="157556"/>
                  </a:lnTo>
                  <a:lnTo>
                    <a:pt x="287243" y="156597"/>
                  </a:lnTo>
                  <a:lnTo>
                    <a:pt x="276784" y="153319"/>
                  </a:lnTo>
                  <a:lnTo>
                    <a:pt x="272218" y="150329"/>
                  </a:lnTo>
                  <a:close/>
                </a:path>
                <a:path w="418464" h="411479">
                  <a:moveTo>
                    <a:pt x="133568" y="143725"/>
                  </a:moveTo>
                  <a:lnTo>
                    <a:pt x="107172" y="143725"/>
                  </a:lnTo>
                  <a:lnTo>
                    <a:pt x="112285" y="154609"/>
                  </a:lnTo>
                  <a:lnTo>
                    <a:pt x="142224" y="178650"/>
                  </a:lnTo>
                  <a:lnTo>
                    <a:pt x="156436" y="180047"/>
                  </a:lnTo>
                  <a:lnTo>
                    <a:pt x="176045" y="177854"/>
                  </a:lnTo>
                  <a:lnTo>
                    <a:pt x="196591" y="171427"/>
                  </a:lnTo>
                  <a:lnTo>
                    <a:pt x="217545" y="161881"/>
                  </a:lnTo>
                  <a:lnTo>
                    <a:pt x="228543" y="155782"/>
                  </a:lnTo>
                  <a:lnTo>
                    <a:pt x="165546" y="155782"/>
                  </a:lnTo>
                  <a:lnTo>
                    <a:pt x="145006" y="154038"/>
                  </a:lnTo>
                  <a:lnTo>
                    <a:pt x="139545" y="150779"/>
                  </a:lnTo>
                  <a:lnTo>
                    <a:pt x="134919" y="145976"/>
                  </a:lnTo>
                  <a:lnTo>
                    <a:pt x="133568" y="143725"/>
                  </a:lnTo>
                  <a:close/>
                </a:path>
                <a:path w="418464" h="411479">
                  <a:moveTo>
                    <a:pt x="100733" y="0"/>
                  </a:moveTo>
                  <a:lnTo>
                    <a:pt x="49581" y="22093"/>
                  </a:lnTo>
                  <a:lnTo>
                    <a:pt x="10906" y="69951"/>
                  </a:lnTo>
                  <a:lnTo>
                    <a:pt x="46" y="116998"/>
                  </a:lnTo>
                  <a:lnTo>
                    <a:pt x="0" y="118319"/>
                  </a:lnTo>
                  <a:lnTo>
                    <a:pt x="3241" y="139379"/>
                  </a:lnTo>
                  <a:lnTo>
                    <a:pt x="28024" y="169165"/>
                  </a:lnTo>
                  <a:lnTo>
                    <a:pt x="53756" y="173647"/>
                  </a:lnTo>
                  <a:lnTo>
                    <a:pt x="59446" y="173012"/>
                  </a:lnTo>
                  <a:lnTo>
                    <a:pt x="94968" y="153746"/>
                  </a:lnTo>
                  <a:lnTo>
                    <a:pt x="50562" y="151783"/>
                  </a:lnTo>
                  <a:lnTo>
                    <a:pt x="42023" y="151039"/>
                  </a:lnTo>
                  <a:lnTo>
                    <a:pt x="21832" y="115747"/>
                  </a:lnTo>
                  <a:lnTo>
                    <a:pt x="21794" y="115175"/>
                  </a:lnTo>
                  <a:lnTo>
                    <a:pt x="24164" y="97497"/>
                  </a:lnTo>
                  <a:lnTo>
                    <a:pt x="44187" y="57785"/>
                  </a:lnTo>
                  <a:lnTo>
                    <a:pt x="82182" y="27445"/>
                  </a:lnTo>
                  <a:lnTo>
                    <a:pt x="102689" y="21716"/>
                  </a:lnTo>
                  <a:lnTo>
                    <a:pt x="153566" y="21716"/>
                  </a:lnTo>
                  <a:lnTo>
                    <a:pt x="147109" y="14617"/>
                  </a:lnTo>
                  <a:lnTo>
                    <a:pt x="133231" y="5567"/>
                  </a:lnTo>
                  <a:lnTo>
                    <a:pt x="117656" y="638"/>
                  </a:lnTo>
                  <a:lnTo>
                    <a:pt x="100733" y="0"/>
                  </a:lnTo>
                  <a:close/>
                </a:path>
                <a:path w="418464" h="411479">
                  <a:moveTo>
                    <a:pt x="383042" y="27635"/>
                  </a:moveTo>
                  <a:lnTo>
                    <a:pt x="374418" y="32384"/>
                  </a:lnTo>
                  <a:lnTo>
                    <a:pt x="370301" y="46695"/>
                  </a:lnTo>
                  <a:lnTo>
                    <a:pt x="360727" y="81177"/>
                  </a:lnTo>
                  <a:lnTo>
                    <a:pt x="356200" y="96942"/>
                  </a:lnTo>
                  <a:lnTo>
                    <a:pt x="351454" y="112378"/>
                  </a:lnTo>
                  <a:lnTo>
                    <a:pt x="346415" y="127190"/>
                  </a:lnTo>
                  <a:lnTo>
                    <a:pt x="346161" y="127876"/>
                  </a:lnTo>
                  <a:lnTo>
                    <a:pt x="345894" y="129273"/>
                  </a:lnTo>
                  <a:lnTo>
                    <a:pt x="345716" y="129603"/>
                  </a:lnTo>
                  <a:lnTo>
                    <a:pt x="345513" y="129895"/>
                  </a:lnTo>
                  <a:lnTo>
                    <a:pt x="345374" y="130251"/>
                  </a:lnTo>
                  <a:lnTo>
                    <a:pt x="337833" y="141645"/>
                  </a:lnTo>
                  <a:lnTo>
                    <a:pt x="326179" y="150442"/>
                  </a:lnTo>
                  <a:lnTo>
                    <a:pt x="311660" y="155970"/>
                  </a:lnTo>
                  <a:lnTo>
                    <a:pt x="295526" y="157556"/>
                  </a:lnTo>
                  <a:lnTo>
                    <a:pt x="379606" y="157556"/>
                  </a:lnTo>
                  <a:lnTo>
                    <a:pt x="378264" y="152868"/>
                  </a:lnTo>
                  <a:lnTo>
                    <a:pt x="375782" y="143205"/>
                  </a:lnTo>
                  <a:lnTo>
                    <a:pt x="375612" y="142481"/>
                  </a:lnTo>
                  <a:lnTo>
                    <a:pt x="375079" y="141376"/>
                  </a:lnTo>
                  <a:lnTo>
                    <a:pt x="374431" y="140347"/>
                  </a:lnTo>
                  <a:lnTo>
                    <a:pt x="374991" y="139379"/>
                  </a:lnTo>
                  <a:lnTo>
                    <a:pt x="375333" y="138696"/>
                  </a:lnTo>
                  <a:lnTo>
                    <a:pt x="390592" y="89887"/>
                  </a:lnTo>
                  <a:lnTo>
                    <a:pt x="399641" y="57162"/>
                  </a:lnTo>
                  <a:lnTo>
                    <a:pt x="404302" y="41020"/>
                  </a:lnTo>
                  <a:lnTo>
                    <a:pt x="399539" y="32397"/>
                  </a:lnTo>
                  <a:lnTo>
                    <a:pt x="383042" y="27635"/>
                  </a:lnTo>
                  <a:close/>
                </a:path>
                <a:path w="418464" h="411479">
                  <a:moveTo>
                    <a:pt x="270494" y="13258"/>
                  </a:moveTo>
                  <a:lnTo>
                    <a:pt x="249011" y="54408"/>
                  </a:lnTo>
                  <a:lnTo>
                    <a:pt x="241347" y="91063"/>
                  </a:lnTo>
                  <a:lnTo>
                    <a:pt x="238075" y="106152"/>
                  </a:lnTo>
                  <a:lnTo>
                    <a:pt x="213100" y="137511"/>
                  </a:lnTo>
                  <a:lnTo>
                    <a:pt x="165546" y="155782"/>
                  </a:lnTo>
                  <a:lnTo>
                    <a:pt x="228543" y="155782"/>
                  </a:lnTo>
                  <a:lnTo>
                    <a:pt x="238376" y="150329"/>
                  </a:lnTo>
                  <a:lnTo>
                    <a:pt x="272218" y="150329"/>
                  </a:lnTo>
                  <a:lnTo>
                    <a:pt x="266215" y="146399"/>
                  </a:lnTo>
                  <a:lnTo>
                    <a:pt x="257604" y="134518"/>
                  </a:lnTo>
                  <a:lnTo>
                    <a:pt x="260053" y="126717"/>
                  </a:lnTo>
                  <a:lnTo>
                    <a:pt x="262793" y="115747"/>
                  </a:lnTo>
                  <a:lnTo>
                    <a:pt x="266032" y="101082"/>
                  </a:lnTo>
                  <a:lnTo>
                    <a:pt x="272843" y="68381"/>
                  </a:lnTo>
                  <a:lnTo>
                    <a:pt x="275936" y="54071"/>
                  </a:lnTo>
                  <a:lnTo>
                    <a:pt x="278810" y="41984"/>
                  </a:lnTo>
                  <a:lnTo>
                    <a:pt x="281023" y="34836"/>
                  </a:lnTo>
                  <a:lnTo>
                    <a:pt x="284591" y="28714"/>
                  </a:lnTo>
                  <a:lnTo>
                    <a:pt x="282674" y="20840"/>
                  </a:lnTo>
                  <a:lnTo>
                    <a:pt x="270494" y="13258"/>
                  </a:lnTo>
                  <a:close/>
                </a:path>
                <a:path w="418464" h="411479">
                  <a:moveTo>
                    <a:pt x="153566" y="21716"/>
                  </a:moveTo>
                  <a:lnTo>
                    <a:pt x="102689" y="21716"/>
                  </a:lnTo>
                  <a:lnTo>
                    <a:pt x="111788" y="21803"/>
                  </a:lnTo>
                  <a:lnTo>
                    <a:pt x="120199" y="23741"/>
                  </a:lnTo>
                  <a:lnTo>
                    <a:pt x="127910" y="27505"/>
                  </a:lnTo>
                  <a:lnTo>
                    <a:pt x="134909" y="33070"/>
                  </a:lnTo>
                  <a:lnTo>
                    <a:pt x="131916" y="39989"/>
                  </a:lnTo>
                  <a:lnTo>
                    <a:pt x="128270" y="49644"/>
                  </a:lnTo>
                  <a:lnTo>
                    <a:pt x="123476" y="63206"/>
                  </a:lnTo>
                  <a:lnTo>
                    <a:pt x="113216" y="93071"/>
                  </a:lnTo>
                  <a:lnTo>
                    <a:pt x="108984" y="105197"/>
                  </a:lnTo>
                  <a:lnTo>
                    <a:pt x="105303" y="115273"/>
                  </a:lnTo>
                  <a:lnTo>
                    <a:pt x="102892" y="121005"/>
                  </a:lnTo>
                  <a:lnTo>
                    <a:pt x="96189" y="124854"/>
                  </a:lnTo>
                  <a:lnTo>
                    <a:pt x="90315" y="129025"/>
                  </a:lnTo>
                  <a:lnTo>
                    <a:pt x="85081" y="133339"/>
                  </a:lnTo>
                  <a:lnTo>
                    <a:pt x="80299" y="137617"/>
                  </a:lnTo>
                  <a:lnTo>
                    <a:pt x="68158" y="148653"/>
                  </a:lnTo>
                  <a:lnTo>
                    <a:pt x="60538" y="150406"/>
                  </a:lnTo>
                  <a:lnTo>
                    <a:pt x="50562" y="151783"/>
                  </a:lnTo>
                  <a:lnTo>
                    <a:pt x="97126" y="151783"/>
                  </a:lnTo>
                  <a:lnTo>
                    <a:pt x="102740" y="146710"/>
                  </a:lnTo>
                  <a:lnTo>
                    <a:pt x="107172" y="143725"/>
                  </a:lnTo>
                  <a:lnTo>
                    <a:pt x="133568" y="143725"/>
                  </a:lnTo>
                  <a:lnTo>
                    <a:pt x="131097" y="139607"/>
                  </a:lnTo>
                  <a:lnTo>
                    <a:pt x="128051" y="131648"/>
                  </a:lnTo>
                  <a:lnTo>
                    <a:pt x="130544" y="125687"/>
                  </a:lnTo>
                  <a:lnTo>
                    <a:pt x="133772" y="116998"/>
                  </a:lnTo>
                  <a:lnTo>
                    <a:pt x="137935" y="105166"/>
                  </a:lnTo>
                  <a:lnTo>
                    <a:pt x="147796" y="76449"/>
                  </a:lnTo>
                  <a:lnTo>
                    <a:pt x="152603" y="62703"/>
                  </a:lnTo>
                  <a:lnTo>
                    <a:pt x="156815" y="51228"/>
                  </a:lnTo>
                  <a:lnTo>
                    <a:pt x="159598" y="44716"/>
                  </a:lnTo>
                  <a:lnTo>
                    <a:pt x="161945" y="41020"/>
                  </a:lnTo>
                  <a:lnTo>
                    <a:pt x="162064" y="39758"/>
                  </a:lnTo>
                  <a:lnTo>
                    <a:pt x="162278" y="36487"/>
                  </a:lnTo>
                  <a:lnTo>
                    <a:pt x="160830" y="32626"/>
                  </a:lnTo>
                  <a:lnTo>
                    <a:pt x="160614" y="30873"/>
                  </a:lnTo>
                  <a:lnTo>
                    <a:pt x="160030" y="29159"/>
                  </a:lnTo>
                  <a:lnTo>
                    <a:pt x="158938" y="27622"/>
                  </a:lnTo>
                  <a:lnTo>
                    <a:pt x="153566" y="21716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4697" y="6700622"/>
              <a:ext cx="614045" cy="215265"/>
            </a:xfrm>
            <a:custGeom>
              <a:avLst/>
              <a:gdLst/>
              <a:ahLst/>
              <a:cxnLst/>
              <a:rect l="l" t="t" r="r" b="b"/>
              <a:pathLst>
                <a:path w="614045" h="215265">
                  <a:moveTo>
                    <a:pt x="362388" y="164807"/>
                  </a:moveTo>
                  <a:lnTo>
                    <a:pt x="323710" y="164807"/>
                  </a:lnTo>
                  <a:lnTo>
                    <a:pt x="324167" y="165709"/>
                  </a:lnTo>
                  <a:lnTo>
                    <a:pt x="374480" y="204042"/>
                  </a:lnTo>
                  <a:lnTo>
                    <a:pt x="430136" y="215239"/>
                  </a:lnTo>
                  <a:lnTo>
                    <a:pt x="474924" y="211099"/>
                  </a:lnTo>
                  <a:lnTo>
                    <a:pt x="519474" y="199507"/>
                  </a:lnTo>
                  <a:lnTo>
                    <a:pt x="547288" y="189211"/>
                  </a:lnTo>
                  <a:lnTo>
                    <a:pt x="419260" y="189211"/>
                  </a:lnTo>
                  <a:lnTo>
                    <a:pt x="379388" y="178176"/>
                  </a:lnTo>
                  <a:lnTo>
                    <a:pt x="362388" y="164807"/>
                  </a:lnTo>
                  <a:close/>
                </a:path>
                <a:path w="614045" h="215265">
                  <a:moveTo>
                    <a:pt x="20370" y="32715"/>
                  </a:moveTo>
                  <a:lnTo>
                    <a:pt x="2900" y="67122"/>
                  </a:lnTo>
                  <a:lnTo>
                    <a:pt x="265" y="110160"/>
                  </a:lnTo>
                  <a:lnTo>
                    <a:pt x="0" y="195313"/>
                  </a:lnTo>
                  <a:lnTo>
                    <a:pt x="5156" y="200469"/>
                  </a:lnTo>
                  <a:lnTo>
                    <a:pt x="18363" y="200469"/>
                  </a:lnTo>
                  <a:lnTo>
                    <a:pt x="23558" y="195148"/>
                  </a:lnTo>
                  <a:lnTo>
                    <a:pt x="23335" y="172593"/>
                  </a:lnTo>
                  <a:lnTo>
                    <a:pt x="23381" y="132716"/>
                  </a:lnTo>
                  <a:lnTo>
                    <a:pt x="23545" y="121856"/>
                  </a:lnTo>
                  <a:lnTo>
                    <a:pt x="23863" y="121678"/>
                  </a:lnTo>
                  <a:lnTo>
                    <a:pt x="24193" y="121551"/>
                  </a:lnTo>
                  <a:lnTo>
                    <a:pt x="24485" y="121348"/>
                  </a:lnTo>
                  <a:lnTo>
                    <a:pt x="32722" y="114536"/>
                  </a:lnTo>
                  <a:lnTo>
                    <a:pt x="40078" y="106206"/>
                  </a:lnTo>
                  <a:lnTo>
                    <a:pt x="46809" y="96920"/>
                  </a:lnTo>
                  <a:lnTo>
                    <a:pt x="54998" y="84480"/>
                  </a:lnTo>
                  <a:lnTo>
                    <a:pt x="25031" y="84480"/>
                  </a:lnTo>
                  <a:lnTo>
                    <a:pt x="26352" y="69227"/>
                  </a:lnTo>
                  <a:lnTo>
                    <a:pt x="27700" y="59656"/>
                  </a:lnTo>
                  <a:lnTo>
                    <a:pt x="28869" y="54474"/>
                  </a:lnTo>
                  <a:lnTo>
                    <a:pt x="29678" y="52349"/>
                  </a:lnTo>
                  <a:lnTo>
                    <a:pt x="33096" y="46863"/>
                  </a:lnTo>
                  <a:lnTo>
                    <a:pt x="31419" y="39598"/>
                  </a:lnTo>
                  <a:lnTo>
                    <a:pt x="20370" y="32715"/>
                  </a:lnTo>
                  <a:close/>
                </a:path>
                <a:path w="614045" h="215265">
                  <a:moveTo>
                    <a:pt x="104784" y="60553"/>
                  </a:moveTo>
                  <a:lnTo>
                    <a:pt x="76936" y="60553"/>
                  </a:lnTo>
                  <a:lnTo>
                    <a:pt x="81964" y="69786"/>
                  </a:lnTo>
                  <a:lnTo>
                    <a:pt x="86175" y="86383"/>
                  </a:lnTo>
                  <a:lnTo>
                    <a:pt x="89495" y="105444"/>
                  </a:lnTo>
                  <a:lnTo>
                    <a:pt x="94840" y="142741"/>
                  </a:lnTo>
                  <a:lnTo>
                    <a:pt x="97961" y="160312"/>
                  </a:lnTo>
                  <a:lnTo>
                    <a:pt x="101907" y="175375"/>
                  </a:lnTo>
                  <a:lnTo>
                    <a:pt x="107124" y="187274"/>
                  </a:lnTo>
                  <a:lnTo>
                    <a:pt x="108330" y="191427"/>
                  </a:lnTo>
                  <a:lnTo>
                    <a:pt x="111569" y="194868"/>
                  </a:lnTo>
                  <a:lnTo>
                    <a:pt x="117093" y="196342"/>
                  </a:lnTo>
                  <a:lnTo>
                    <a:pt x="118110" y="196469"/>
                  </a:lnTo>
                  <a:lnTo>
                    <a:pt x="124853" y="196570"/>
                  </a:lnTo>
                  <a:lnTo>
                    <a:pt x="130111" y="192786"/>
                  </a:lnTo>
                  <a:lnTo>
                    <a:pt x="131648" y="187007"/>
                  </a:lnTo>
                  <a:lnTo>
                    <a:pt x="142610" y="158765"/>
                  </a:lnTo>
                  <a:lnTo>
                    <a:pt x="148532" y="145656"/>
                  </a:lnTo>
                  <a:lnTo>
                    <a:pt x="120624" y="145656"/>
                  </a:lnTo>
                  <a:lnTo>
                    <a:pt x="119584" y="139237"/>
                  </a:lnTo>
                  <a:lnTo>
                    <a:pt x="118610" y="132716"/>
                  </a:lnTo>
                  <a:lnTo>
                    <a:pt x="116814" y="119900"/>
                  </a:lnTo>
                  <a:lnTo>
                    <a:pt x="112090" y="88569"/>
                  </a:lnTo>
                  <a:lnTo>
                    <a:pt x="105424" y="61685"/>
                  </a:lnTo>
                  <a:lnTo>
                    <a:pt x="104784" y="60553"/>
                  </a:lnTo>
                  <a:close/>
                </a:path>
                <a:path w="614045" h="215265">
                  <a:moveTo>
                    <a:pt x="600938" y="139369"/>
                  </a:moveTo>
                  <a:lnTo>
                    <a:pt x="549877" y="161327"/>
                  </a:lnTo>
                  <a:lnTo>
                    <a:pt x="506480" y="177111"/>
                  </a:lnTo>
                  <a:lnTo>
                    <a:pt x="462283" y="187631"/>
                  </a:lnTo>
                  <a:lnTo>
                    <a:pt x="419260" y="189211"/>
                  </a:lnTo>
                  <a:lnTo>
                    <a:pt x="547288" y="189211"/>
                  </a:lnTo>
                  <a:lnTo>
                    <a:pt x="561995" y="183767"/>
                  </a:lnTo>
                  <a:lnTo>
                    <a:pt x="600697" y="167182"/>
                  </a:lnTo>
                  <a:lnTo>
                    <a:pt x="611149" y="162598"/>
                  </a:lnTo>
                  <a:lnTo>
                    <a:pt x="614057" y="155117"/>
                  </a:lnTo>
                  <a:lnTo>
                    <a:pt x="608431" y="142278"/>
                  </a:lnTo>
                  <a:lnTo>
                    <a:pt x="600938" y="139369"/>
                  </a:lnTo>
                  <a:close/>
                </a:path>
                <a:path w="614045" h="215265">
                  <a:moveTo>
                    <a:pt x="227074" y="50685"/>
                  </a:moveTo>
                  <a:lnTo>
                    <a:pt x="197751" y="50685"/>
                  </a:lnTo>
                  <a:lnTo>
                    <a:pt x="206050" y="62282"/>
                  </a:lnTo>
                  <a:lnTo>
                    <a:pt x="211507" y="85775"/>
                  </a:lnTo>
                  <a:lnTo>
                    <a:pt x="214794" y="113164"/>
                  </a:lnTo>
                  <a:lnTo>
                    <a:pt x="216585" y="136448"/>
                  </a:lnTo>
                  <a:lnTo>
                    <a:pt x="217981" y="155721"/>
                  </a:lnTo>
                  <a:lnTo>
                    <a:pt x="218835" y="164807"/>
                  </a:lnTo>
                  <a:lnTo>
                    <a:pt x="219786" y="172593"/>
                  </a:lnTo>
                  <a:lnTo>
                    <a:pt x="220484" y="177469"/>
                  </a:lnTo>
                  <a:lnTo>
                    <a:pt x="223888" y="181254"/>
                  </a:lnTo>
                  <a:lnTo>
                    <a:pt x="228231" y="182778"/>
                  </a:lnTo>
                  <a:lnTo>
                    <a:pt x="229641" y="183997"/>
                  </a:lnTo>
                  <a:lnTo>
                    <a:pt x="231317" y="184975"/>
                  </a:lnTo>
                  <a:lnTo>
                    <a:pt x="239775" y="187477"/>
                  </a:lnTo>
                  <a:lnTo>
                    <a:pt x="246202" y="188391"/>
                  </a:lnTo>
                  <a:lnTo>
                    <a:pt x="252501" y="188493"/>
                  </a:lnTo>
                  <a:lnTo>
                    <a:pt x="269857" y="186832"/>
                  </a:lnTo>
                  <a:lnTo>
                    <a:pt x="286497" y="182071"/>
                  </a:lnTo>
                  <a:lnTo>
                    <a:pt x="302490" y="175332"/>
                  </a:lnTo>
                  <a:lnTo>
                    <a:pt x="318661" y="167347"/>
                  </a:lnTo>
                  <a:lnTo>
                    <a:pt x="323710" y="164807"/>
                  </a:lnTo>
                  <a:lnTo>
                    <a:pt x="362388" y="164807"/>
                  </a:lnTo>
                  <a:lnTo>
                    <a:pt x="357631" y="161067"/>
                  </a:lnTo>
                  <a:lnTo>
                    <a:pt x="258952" y="161067"/>
                  </a:lnTo>
                  <a:lnTo>
                    <a:pt x="244005" y="160312"/>
                  </a:lnTo>
                  <a:lnTo>
                    <a:pt x="243454" y="154372"/>
                  </a:lnTo>
                  <a:lnTo>
                    <a:pt x="242950" y="148083"/>
                  </a:lnTo>
                  <a:lnTo>
                    <a:pt x="242011" y="134721"/>
                  </a:lnTo>
                  <a:lnTo>
                    <a:pt x="238840" y="96585"/>
                  </a:lnTo>
                  <a:lnTo>
                    <a:pt x="232450" y="61685"/>
                  </a:lnTo>
                  <a:lnTo>
                    <a:pt x="227074" y="50685"/>
                  </a:lnTo>
                  <a:close/>
                </a:path>
                <a:path w="614045" h="215265">
                  <a:moveTo>
                    <a:pt x="363791" y="0"/>
                  </a:moveTo>
                  <a:lnTo>
                    <a:pt x="325440" y="33345"/>
                  </a:lnTo>
                  <a:lnTo>
                    <a:pt x="311298" y="69951"/>
                  </a:lnTo>
                  <a:lnTo>
                    <a:pt x="305900" y="120186"/>
                  </a:lnTo>
                  <a:lnTo>
                    <a:pt x="312280" y="140220"/>
                  </a:lnTo>
                  <a:lnTo>
                    <a:pt x="309930" y="141376"/>
                  </a:lnTo>
                  <a:lnTo>
                    <a:pt x="305307" y="143713"/>
                  </a:lnTo>
                  <a:lnTo>
                    <a:pt x="289532" y="151466"/>
                  </a:lnTo>
                  <a:lnTo>
                    <a:pt x="274104" y="157684"/>
                  </a:lnTo>
                  <a:lnTo>
                    <a:pt x="258952" y="161067"/>
                  </a:lnTo>
                  <a:lnTo>
                    <a:pt x="357631" y="161067"/>
                  </a:lnTo>
                  <a:lnTo>
                    <a:pt x="344639" y="150850"/>
                  </a:lnTo>
                  <a:lnTo>
                    <a:pt x="343306" y="149288"/>
                  </a:lnTo>
                  <a:lnTo>
                    <a:pt x="341642" y="148196"/>
                  </a:lnTo>
                  <a:lnTo>
                    <a:pt x="339877" y="147459"/>
                  </a:lnTo>
                  <a:lnTo>
                    <a:pt x="339788" y="146850"/>
                  </a:lnTo>
                  <a:lnTo>
                    <a:pt x="362033" y="125985"/>
                  </a:lnTo>
                  <a:lnTo>
                    <a:pt x="363526" y="123786"/>
                  </a:lnTo>
                  <a:lnTo>
                    <a:pt x="330987" y="123786"/>
                  </a:lnTo>
                  <a:lnTo>
                    <a:pt x="329616" y="113164"/>
                  </a:lnTo>
                  <a:lnTo>
                    <a:pt x="341083" y="56692"/>
                  </a:lnTo>
                  <a:lnTo>
                    <a:pt x="366064" y="24003"/>
                  </a:lnTo>
                  <a:lnTo>
                    <a:pt x="367652" y="23863"/>
                  </a:lnTo>
                  <a:lnTo>
                    <a:pt x="402192" y="23863"/>
                  </a:lnTo>
                  <a:lnTo>
                    <a:pt x="402285" y="21932"/>
                  </a:lnTo>
                  <a:lnTo>
                    <a:pt x="399328" y="14976"/>
                  </a:lnTo>
                  <a:lnTo>
                    <a:pt x="392820" y="7165"/>
                  </a:lnTo>
                  <a:lnTo>
                    <a:pt x="381421" y="1255"/>
                  </a:lnTo>
                  <a:lnTo>
                    <a:pt x="363791" y="0"/>
                  </a:lnTo>
                  <a:close/>
                </a:path>
                <a:path w="614045" h="215265">
                  <a:moveTo>
                    <a:pt x="190931" y="24688"/>
                  </a:moveTo>
                  <a:lnTo>
                    <a:pt x="151633" y="78470"/>
                  </a:lnTo>
                  <a:lnTo>
                    <a:pt x="120624" y="145656"/>
                  </a:lnTo>
                  <a:lnTo>
                    <a:pt x="148532" y="145656"/>
                  </a:lnTo>
                  <a:lnTo>
                    <a:pt x="162028" y="115776"/>
                  </a:lnTo>
                  <a:lnTo>
                    <a:pt x="181809" y="74897"/>
                  </a:lnTo>
                  <a:lnTo>
                    <a:pt x="193865" y="52984"/>
                  </a:lnTo>
                  <a:lnTo>
                    <a:pt x="194513" y="52349"/>
                  </a:lnTo>
                  <a:lnTo>
                    <a:pt x="196380" y="51269"/>
                  </a:lnTo>
                  <a:lnTo>
                    <a:pt x="197751" y="50685"/>
                  </a:lnTo>
                  <a:lnTo>
                    <a:pt x="227074" y="50685"/>
                  </a:lnTo>
                  <a:lnTo>
                    <a:pt x="219865" y="35937"/>
                  </a:lnTo>
                  <a:lnTo>
                    <a:pt x="197992" y="25019"/>
                  </a:lnTo>
                  <a:lnTo>
                    <a:pt x="190931" y="24688"/>
                  </a:lnTo>
                  <a:close/>
                </a:path>
                <a:path w="614045" h="215265">
                  <a:moveTo>
                    <a:pt x="402192" y="23863"/>
                  </a:moveTo>
                  <a:lnTo>
                    <a:pt x="367652" y="23863"/>
                  </a:lnTo>
                  <a:lnTo>
                    <a:pt x="377761" y="23939"/>
                  </a:lnTo>
                  <a:lnTo>
                    <a:pt x="379120" y="28638"/>
                  </a:lnTo>
                  <a:lnTo>
                    <a:pt x="376969" y="50380"/>
                  </a:lnTo>
                  <a:lnTo>
                    <a:pt x="364740" y="78470"/>
                  </a:lnTo>
                  <a:lnTo>
                    <a:pt x="347662" y="105444"/>
                  </a:lnTo>
                  <a:lnTo>
                    <a:pt x="330987" y="123786"/>
                  </a:lnTo>
                  <a:lnTo>
                    <a:pt x="363526" y="123786"/>
                  </a:lnTo>
                  <a:lnTo>
                    <a:pt x="384809" y="92449"/>
                  </a:lnTo>
                  <a:lnTo>
                    <a:pt x="400699" y="54885"/>
                  </a:lnTo>
                  <a:lnTo>
                    <a:pt x="402192" y="23863"/>
                  </a:lnTo>
                  <a:close/>
                </a:path>
                <a:path w="614045" h="215265">
                  <a:moveTo>
                    <a:pt x="78041" y="35521"/>
                  </a:moveTo>
                  <a:lnTo>
                    <a:pt x="41195" y="60234"/>
                  </a:lnTo>
                  <a:lnTo>
                    <a:pt x="27457" y="80987"/>
                  </a:lnTo>
                  <a:lnTo>
                    <a:pt x="25031" y="84480"/>
                  </a:lnTo>
                  <a:lnTo>
                    <a:pt x="54998" y="84480"/>
                  </a:lnTo>
                  <a:lnTo>
                    <a:pt x="59134" y="78212"/>
                  </a:lnTo>
                  <a:lnTo>
                    <a:pt x="65185" y="69945"/>
                  </a:lnTo>
                  <a:lnTo>
                    <a:pt x="71270" y="63515"/>
                  </a:lnTo>
                  <a:lnTo>
                    <a:pt x="76936" y="60553"/>
                  </a:lnTo>
                  <a:lnTo>
                    <a:pt x="104784" y="60553"/>
                  </a:lnTo>
                  <a:lnTo>
                    <a:pt x="94760" y="42814"/>
                  </a:lnTo>
                  <a:lnTo>
                    <a:pt x="78041" y="35521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233" y="6665754"/>
              <a:ext cx="805180" cy="248920"/>
            </a:xfrm>
            <a:custGeom>
              <a:avLst/>
              <a:gdLst/>
              <a:ahLst/>
              <a:cxnLst/>
              <a:rect l="l" t="t" r="r" b="b"/>
              <a:pathLst>
                <a:path w="805180" h="248920">
                  <a:moveTo>
                    <a:pt x="60431" y="46995"/>
                  </a:moveTo>
                  <a:lnTo>
                    <a:pt x="19870" y="75569"/>
                  </a:lnTo>
                  <a:lnTo>
                    <a:pt x="2052" y="137865"/>
                  </a:lnTo>
                  <a:lnTo>
                    <a:pt x="0" y="187650"/>
                  </a:lnTo>
                  <a:lnTo>
                    <a:pt x="4982" y="212760"/>
                  </a:lnTo>
                  <a:lnTo>
                    <a:pt x="42093" y="246848"/>
                  </a:lnTo>
                  <a:lnTo>
                    <a:pt x="55860" y="248753"/>
                  </a:lnTo>
                  <a:lnTo>
                    <a:pt x="71508" y="247225"/>
                  </a:lnTo>
                  <a:lnTo>
                    <a:pt x="88101" y="242038"/>
                  </a:lnTo>
                  <a:lnTo>
                    <a:pt x="104657" y="233009"/>
                  </a:lnTo>
                  <a:lnTo>
                    <a:pt x="112549" y="226377"/>
                  </a:lnTo>
                  <a:lnTo>
                    <a:pt x="57965" y="226377"/>
                  </a:lnTo>
                  <a:lnTo>
                    <a:pt x="48240" y="225347"/>
                  </a:lnTo>
                  <a:lnTo>
                    <a:pt x="34922" y="218504"/>
                  </a:lnTo>
                  <a:lnTo>
                    <a:pt x="26458" y="206313"/>
                  </a:lnTo>
                  <a:lnTo>
                    <a:pt x="22392" y="187650"/>
                  </a:lnTo>
                  <a:lnTo>
                    <a:pt x="22269" y="161390"/>
                  </a:lnTo>
                  <a:lnTo>
                    <a:pt x="25239" y="133988"/>
                  </a:lnTo>
                  <a:lnTo>
                    <a:pt x="39932" y="85495"/>
                  </a:lnTo>
                  <a:lnTo>
                    <a:pt x="56965" y="69023"/>
                  </a:lnTo>
                  <a:lnTo>
                    <a:pt x="85020" y="69023"/>
                  </a:lnTo>
                  <a:lnTo>
                    <a:pt x="85402" y="63968"/>
                  </a:lnTo>
                  <a:lnTo>
                    <a:pt x="85527" y="61759"/>
                  </a:lnTo>
                  <a:lnTo>
                    <a:pt x="95246" y="48068"/>
                  </a:lnTo>
                  <a:lnTo>
                    <a:pt x="69919" y="48068"/>
                  </a:lnTo>
                  <a:lnTo>
                    <a:pt x="60431" y="46995"/>
                  </a:lnTo>
                  <a:close/>
                </a:path>
                <a:path w="805180" h="248920">
                  <a:moveTo>
                    <a:pt x="259949" y="85660"/>
                  </a:moveTo>
                  <a:lnTo>
                    <a:pt x="229622" y="85660"/>
                  </a:lnTo>
                  <a:lnTo>
                    <a:pt x="232619" y="86155"/>
                  </a:lnTo>
                  <a:lnTo>
                    <a:pt x="234549" y="87438"/>
                  </a:lnTo>
                  <a:lnTo>
                    <a:pt x="247643" y="129246"/>
                  </a:lnTo>
                  <a:lnTo>
                    <a:pt x="247726" y="133988"/>
                  </a:lnTo>
                  <a:lnTo>
                    <a:pt x="247172" y="152700"/>
                  </a:lnTo>
                  <a:lnTo>
                    <a:pt x="247050" y="161390"/>
                  </a:lnTo>
                  <a:lnTo>
                    <a:pt x="249107" y="218153"/>
                  </a:lnTo>
                  <a:lnTo>
                    <a:pt x="264470" y="245731"/>
                  </a:lnTo>
                  <a:lnTo>
                    <a:pt x="271900" y="245210"/>
                  </a:lnTo>
                  <a:lnTo>
                    <a:pt x="277513" y="238759"/>
                  </a:lnTo>
                  <a:lnTo>
                    <a:pt x="276951" y="230618"/>
                  </a:lnTo>
                  <a:lnTo>
                    <a:pt x="275367" y="203848"/>
                  </a:lnTo>
                  <a:lnTo>
                    <a:pt x="274266" y="174948"/>
                  </a:lnTo>
                  <a:lnTo>
                    <a:pt x="274148" y="165485"/>
                  </a:lnTo>
                  <a:lnTo>
                    <a:pt x="274178" y="143940"/>
                  </a:lnTo>
                  <a:lnTo>
                    <a:pt x="275532" y="126821"/>
                  </a:lnTo>
                  <a:lnTo>
                    <a:pt x="275850" y="126008"/>
                  </a:lnTo>
                  <a:lnTo>
                    <a:pt x="276116" y="125170"/>
                  </a:lnTo>
                  <a:lnTo>
                    <a:pt x="276231" y="124268"/>
                  </a:lnTo>
                  <a:lnTo>
                    <a:pt x="283079" y="102351"/>
                  </a:lnTo>
                  <a:lnTo>
                    <a:pt x="287405" y="93813"/>
                  </a:lnTo>
                  <a:lnTo>
                    <a:pt x="262921" y="93813"/>
                  </a:lnTo>
                  <a:lnTo>
                    <a:pt x="260064" y="85863"/>
                  </a:lnTo>
                  <a:lnTo>
                    <a:pt x="259949" y="85660"/>
                  </a:lnTo>
                  <a:close/>
                </a:path>
                <a:path w="805180" h="248920">
                  <a:moveTo>
                    <a:pt x="645950" y="214451"/>
                  </a:moveTo>
                  <a:lnTo>
                    <a:pt x="590378" y="214451"/>
                  </a:lnTo>
                  <a:lnTo>
                    <a:pt x="611023" y="227061"/>
                  </a:lnTo>
                  <a:lnTo>
                    <a:pt x="632685" y="235412"/>
                  </a:lnTo>
                  <a:lnTo>
                    <a:pt x="655018" y="240115"/>
                  </a:lnTo>
                  <a:lnTo>
                    <a:pt x="677678" y="241781"/>
                  </a:lnTo>
                  <a:lnTo>
                    <a:pt x="702598" y="240844"/>
                  </a:lnTo>
                  <a:lnTo>
                    <a:pt x="727025" y="237825"/>
                  </a:lnTo>
                  <a:lnTo>
                    <a:pt x="750492" y="233559"/>
                  </a:lnTo>
                  <a:lnTo>
                    <a:pt x="787456" y="225614"/>
                  </a:lnTo>
                  <a:lnTo>
                    <a:pt x="800614" y="223049"/>
                  </a:lnTo>
                  <a:lnTo>
                    <a:pt x="803921" y="218153"/>
                  </a:lnTo>
                  <a:lnTo>
                    <a:pt x="686680" y="218153"/>
                  </a:lnTo>
                  <a:lnTo>
                    <a:pt x="646002" y="214473"/>
                  </a:lnTo>
                  <a:close/>
                </a:path>
                <a:path w="805180" h="248920">
                  <a:moveTo>
                    <a:pt x="464535" y="88251"/>
                  </a:moveTo>
                  <a:lnTo>
                    <a:pt x="437622" y="88251"/>
                  </a:lnTo>
                  <a:lnTo>
                    <a:pt x="441915" y="96722"/>
                  </a:lnTo>
                  <a:lnTo>
                    <a:pt x="444036" y="101726"/>
                  </a:lnTo>
                  <a:lnTo>
                    <a:pt x="447150" y="110030"/>
                  </a:lnTo>
                  <a:lnTo>
                    <a:pt x="450044" y="119526"/>
                  </a:lnTo>
                  <a:lnTo>
                    <a:pt x="452817" y="129920"/>
                  </a:lnTo>
                  <a:lnTo>
                    <a:pt x="455567" y="140918"/>
                  </a:lnTo>
                  <a:lnTo>
                    <a:pt x="463257" y="170067"/>
                  </a:lnTo>
                  <a:lnTo>
                    <a:pt x="487957" y="220749"/>
                  </a:lnTo>
                  <a:lnTo>
                    <a:pt x="527399" y="239152"/>
                  </a:lnTo>
                  <a:lnTo>
                    <a:pt x="540940" y="237900"/>
                  </a:lnTo>
                  <a:lnTo>
                    <a:pt x="587990" y="216597"/>
                  </a:lnTo>
                  <a:lnTo>
                    <a:pt x="590370" y="214460"/>
                  </a:lnTo>
                  <a:lnTo>
                    <a:pt x="528149" y="214451"/>
                  </a:lnTo>
                  <a:lnTo>
                    <a:pt x="517874" y="212635"/>
                  </a:lnTo>
                  <a:lnTo>
                    <a:pt x="493755" y="182907"/>
                  </a:lnTo>
                  <a:lnTo>
                    <a:pt x="479389" y="134566"/>
                  </a:lnTo>
                  <a:lnTo>
                    <a:pt x="476550" y="123243"/>
                  </a:lnTo>
                  <a:lnTo>
                    <a:pt x="473539" y="112036"/>
                  </a:lnTo>
                  <a:lnTo>
                    <a:pt x="470313" y="101570"/>
                  </a:lnTo>
                  <a:lnTo>
                    <a:pt x="466718" y="92048"/>
                  </a:lnTo>
                  <a:lnTo>
                    <a:pt x="464535" y="88251"/>
                  </a:lnTo>
                  <a:close/>
                </a:path>
                <a:path w="805180" h="248920">
                  <a:moveTo>
                    <a:pt x="353113" y="47331"/>
                  </a:moveTo>
                  <a:lnTo>
                    <a:pt x="322598" y="47331"/>
                  </a:lnTo>
                  <a:lnTo>
                    <a:pt x="323043" y="47370"/>
                  </a:lnTo>
                  <a:lnTo>
                    <a:pt x="333982" y="57831"/>
                  </a:lnTo>
                  <a:lnTo>
                    <a:pt x="348103" y="81105"/>
                  </a:lnTo>
                  <a:lnTo>
                    <a:pt x="361048" y="111340"/>
                  </a:lnTo>
                  <a:lnTo>
                    <a:pt x="368458" y="142683"/>
                  </a:lnTo>
                  <a:lnTo>
                    <a:pt x="368598" y="143940"/>
                  </a:lnTo>
                  <a:lnTo>
                    <a:pt x="368966" y="145121"/>
                  </a:lnTo>
                  <a:lnTo>
                    <a:pt x="369474" y="146214"/>
                  </a:lnTo>
                  <a:lnTo>
                    <a:pt x="370540" y="167940"/>
                  </a:lnTo>
                  <a:lnTo>
                    <a:pt x="372681" y="191964"/>
                  </a:lnTo>
                  <a:lnTo>
                    <a:pt x="377648" y="233209"/>
                  </a:lnTo>
                  <a:lnTo>
                    <a:pt x="382961" y="237946"/>
                  </a:lnTo>
                  <a:lnTo>
                    <a:pt x="391001" y="237933"/>
                  </a:lnTo>
                  <a:lnTo>
                    <a:pt x="397897" y="236968"/>
                  </a:lnTo>
                  <a:lnTo>
                    <a:pt x="402697" y="230618"/>
                  </a:lnTo>
                  <a:lnTo>
                    <a:pt x="401661" y="223049"/>
                  </a:lnTo>
                  <a:lnTo>
                    <a:pt x="399295" y="204062"/>
                  </a:lnTo>
                  <a:lnTo>
                    <a:pt x="396741" y="179327"/>
                  </a:lnTo>
                  <a:lnTo>
                    <a:pt x="394976" y="155690"/>
                  </a:lnTo>
                  <a:lnTo>
                    <a:pt x="394859" y="145121"/>
                  </a:lnTo>
                  <a:lnTo>
                    <a:pt x="394734" y="136435"/>
                  </a:lnTo>
                  <a:lnTo>
                    <a:pt x="402833" y="118049"/>
                  </a:lnTo>
                  <a:lnTo>
                    <a:pt x="411659" y="104913"/>
                  </a:lnTo>
                  <a:lnTo>
                    <a:pt x="382072" y="104913"/>
                  </a:lnTo>
                  <a:lnTo>
                    <a:pt x="371184" y="77657"/>
                  </a:lnTo>
                  <a:lnTo>
                    <a:pt x="357460" y="52621"/>
                  </a:lnTo>
                  <a:lnTo>
                    <a:pt x="353113" y="47331"/>
                  </a:lnTo>
                  <a:close/>
                </a:path>
                <a:path w="805180" h="248920">
                  <a:moveTo>
                    <a:pt x="85020" y="69023"/>
                  </a:moveTo>
                  <a:lnTo>
                    <a:pt x="56965" y="69023"/>
                  </a:lnTo>
                  <a:lnTo>
                    <a:pt x="61728" y="69353"/>
                  </a:lnTo>
                  <a:lnTo>
                    <a:pt x="59501" y="101726"/>
                  </a:lnTo>
                  <a:lnTo>
                    <a:pt x="59382" y="105907"/>
                  </a:lnTo>
                  <a:lnTo>
                    <a:pt x="62318" y="142102"/>
                  </a:lnTo>
                  <a:lnTo>
                    <a:pt x="74118" y="178267"/>
                  </a:lnTo>
                  <a:lnTo>
                    <a:pt x="97999" y="210222"/>
                  </a:lnTo>
                  <a:lnTo>
                    <a:pt x="84073" y="219322"/>
                  </a:lnTo>
                  <a:lnTo>
                    <a:pt x="70319" y="224538"/>
                  </a:lnTo>
                  <a:lnTo>
                    <a:pt x="57965" y="226377"/>
                  </a:lnTo>
                  <a:lnTo>
                    <a:pt x="112549" y="226377"/>
                  </a:lnTo>
                  <a:lnTo>
                    <a:pt x="120198" y="219950"/>
                  </a:lnTo>
                  <a:lnTo>
                    <a:pt x="153369" y="201826"/>
                  </a:lnTo>
                  <a:lnTo>
                    <a:pt x="159097" y="196264"/>
                  </a:lnTo>
                  <a:lnTo>
                    <a:pt x="116503" y="196264"/>
                  </a:lnTo>
                  <a:lnTo>
                    <a:pt x="97498" y="173572"/>
                  </a:lnTo>
                  <a:lnTo>
                    <a:pt x="86081" y="144086"/>
                  </a:lnTo>
                  <a:lnTo>
                    <a:pt x="82146" y="107479"/>
                  </a:lnTo>
                  <a:lnTo>
                    <a:pt x="82229" y="105907"/>
                  </a:lnTo>
                  <a:lnTo>
                    <a:pt x="85020" y="69023"/>
                  </a:lnTo>
                  <a:close/>
                </a:path>
                <a:path w="805180" h="248920">
                  <a:moveTo>
                    <a:pt x="796118" y="199909"/>
                  </a:moveTo>
                  <a:lnTo>
                    <a:pt x="782694" y="202513"/>
                  </a:lnTo>
                  <a:lnTo>
                    <a:pt x="767505" y="205815"/>
                  </a:lnTo>
                  <a:lnTo>
                    <a:pt x="727975" y="213774"/>
                  </a:lnTo>
                  <a:lnTo>
                    <a:pt x="686680" y="218153"/>
                  </a:lnTo>
                  <a:lnTo>
                    <a:pt x="803921" y="218153"/>
                  </a:lnTo>
                  <a:lnTo>
                    <a:pt x="804792" y="216864"/>
                  </a:lnTo>
                  <a:lnTo>
                    <a:pt x="802303" y="204062"/>
                  </a:lnTo>
                  <a:lnTo>
                    <a:pt x="796118" y="199909"/>
                  </a:lnTo>
                  <a:close/>
                </a:path>
                <a:path w="805180" h="248920">
                  <a:moveTo>
                    <a:pt x="623195" y="62132"/>
                  </a:moveTo>
                  <a:lnTo>
                    <a:pt x="578072" y="93877"/>
                  </a:lnTo>
                  <a:lnTo>
                    <a:pt x="557694" y="147553"/>
                  </a:lnTo>
                  <a:lnTo>
                    <a:pt x="558835" y="174948"/>
                  </a:lnTo>
                  <a:lnTo>
                    <a:pt x="570286" y="197979"/>
                  </a:lnTo>
                  <a:lnTo>
                    <a:pt x="570401" y="198119"/>
                  </a:lnTo>
                  <a:lnTo>
                    <a:pt x="570680" y="198360"/>
                  </a:lnTo>
                  <a:lnTo>
                    <a:pt x="554658" y="207286"/>
                  </a:lnTo>
                  <a:lnTo>
                    <a:pt x="540481" y="212665"/>
                  </a:lnTo>
                  <a:lnTo>
                    <a:pt x="528202" y="214460"/>
                  </a:lnTo>
                  <a:lnTo>
                    <a:pt x="590378" y="214451"/>
                  </a:lnTo>
                  <a:lnTo>
                    <a:pt x="645950" y="214451"/>
                  </a:lnTo>
                  <a:lnTo>
                    <a:pt x="608323" y="198258"/>
                  </a:lnTo>
                  <a:lnTo>
                    <a:pt x="623640" y="182688"/>
                  </a:lnTo>
                  <a:lnTo>
                    <a:pt x="588968" y="182688"/>
                  </a:lnTo>
                  <a:lnTo>
                    <a:pt x="588816" y="182472"/>
                  </a:lnTo>
                  <a:lnTo>
                    <a:pt x="588460" y="182066"/>
                  </a:lnTo>
                  <a:lnTo>
                    <a:pt x="581895" y="167004"/>
                  </a:lnTo>
                  <a:lnTo>
                    <a:pt x="582134" y="147553"/>
                  </a:lnTo>
                  <a:lnTo>
                    <a:pt x="587933" y="126712"/>
                  </a:lnTo>
                  <a:lnTo>
                    <a:pt x="611258" y="92678"/>
                  </a:lnTo>
                  <a:lnTo>
                    <a:pt x="626420" y="86193"/>
                  </a:lnTo>
                  <a:lnTo>
                    <a:pt x="661544" y="86193"/>
                  </a:lnTo>
                  <a:lnTo>
                    <a:pt x="661056" y="84378"/>
                  </a:lnTo>
                  <a:lnTo>
                    <a:pt x="655889" y="75819"/>
                  </a:lnTo>
                  <a:lnTo>
                    <a:pt x="648412" y="69023"/>
                  </a:lnTo>
                  <a:lnTo>
                    <a:pt x="638841" y="64210"/>
                  </a:lnTo>
                  <a:lnTo>
                    <a:pt x="623195" y="62132"/>
                  </a:lnTo>
                  <a:close/>
                </a:path>
                <a:path w="805180" h="248920">
                  <a:moveTo>
                    <a:pt x="204043" y="19637"/>
                  </a:moveTo>
                  <a:lnTo>
                    <a:pt x="139625" y="19637"/>
                  </a:lnTo>
                  <a:lnTo>
                    <a:pt x="163277" y="21614"/>
                  </a:lnTo>
                  <a:lnTo>
                    <a:pt x="182294" y="28438"/>
                  </a:lnTo>
                  <a:lnTo>
                    <a:pt x="196716" y="39105"/>
                  </a:lnTo>
                  <a:lnTo>
                    <a:pt x="206204" y="53225"/>
                  </a:lnTo>
                  <a:lnTo>
                    <a:pt x="210419" y="70407"/>
                  </a:lnTo>
                  <a:lnTo>
                    <a:pt x="209924" y="71373"/>
                  </a:lnTo>
                  <a:lnTo>
                    <a:pt x="209733" y="71893"/>
                  </a:lnTo>
                  <a:lnTo>
                    <a:pt x="191066" y="116912"/>
                  </a:lnTo>
                  <a:lnTo>
                    <a:pt x="169252" y="152700"/>
                  </a:lnTo>
                  <a:lnTo>
                    <a:pt x="144372" y="179178"/>
                  </a:lnTo>
                  <a:lnTo>
                    <a:pt x="116503" y="196264"/>
                  </a:lnTo>
                  <a:lnTo>
                    <a:pt x="159097" y="196264"/>
                  </a:lnTo>
                  <a:lnTo>
                    <a:pt x="182721" y="173327"/>
                  </a:lnTo>
                  <a:lnTo>
                    <a:pt x="208167" y="134566"/>
                  </a:lnTo>
                  <a:lnTo>
                    <a:pt x="229622" y="85660"/>
                  </a:lnTo>
                  <a:lnTo>
                    <a:pt x="259949" y="85660"/>
                  </a:lnTo>
                  <a:lnTo>
                    <a:pt x="255771" y="78243"/>
                  </a:lnTo>
                  <a:lnTo>
                    <a:pt x="243782" y="68159"/>
                  </a:lnTo>
                  <a:lnTo>
                    <a:pt x="237343" y="65569"/>
                  </a:lnTo>
                  <a:lnTo>
                    <a:pt x="230231" y="64946"/>
                  </a:lnTo>
                  <a:lnTo>
                    <a:pt x="223667" y="42908"/>
                  </a:lnTo>
                  <a:lnTo>
                    <a:pt x="210641" y="24525"/>
                  </a:lnTo>
                  <a:lnTo>
                    <a:pt x="204043" y="19637"/>
                  </a:lnTo>
                  <a:close/>
                </a:path>
                <a:path w="805180" h="248920">
                  <a:moveTo>
                    <a:pt x="661544" y="86193"/>
                  </a:moveTo>
                  <a:lnTo>
                    <a:pt x="626420" y="86193"/>
                  </a:lnTo>
                  <a:lnTo>
                    <a:pt x="627881" y="86219"/>
                  </a:lnTo>
                  <a:lnTo>
                    <a:pt x="629316" y="86460"/>
                  </a:lnTo>
                  <a:lnTo>
                    <a:pt x="636441" y="89013"/>
                  </a:lnTo>
                  <a:lnTo>
                    <a:pt x="639082" y="92124"/>
                  </a:lnTo>
                  <a:lnTo>
                    <a:pt x="639832" y="97725"/>
                  </a:lnTo>
                  <a:lnTo>
                    <a:pt x="636504" y="118092"/>
                  </a:lnTo>
                  <a:lnTo>
                    <a:pt x="624473" y="142316"/>
                  </a:lnTo>
                  <a:lnTo>
                    <a:pt x="607404" y="165485"/>
                  </a:lnTo>
                  <a:lnTo>
                    <a:pt x="588968" y="182688"/>
                  </a:lnTo>
                  <a:lnTo>
                    <a:pt x="623640" y="182688"/>
                  </a:lnTo>
                  <a:lnTo>
                    <a:pt x="629008" y="177231"/>
                  </a:lnTo>
                  <a:lnTo>
                    <a:pt x="647817" y="150211"/>
                  </a:lnTo>
                  <a:lnTo>
                    <a:pt x="660744" y="121281"/>
                  </a:lnTo>
                  <a:lnTo>
                    <a:pt x="663784" y="94525"/>
                  </a:lnTo>
                  <a:lnTo>
                    <a:pt x="661544" y="86193"/>
                  </a:lnTo>
                  <a:close/>
                </a:path>
                <a:path w="805180" h="248920">
                  <a:moveTo>
                    <a:pt x="431260" y="63968"/>
                  </a:moveTo>
                  <a:lnTo>
                    <a:pt x="416686" y="67878"/>
                  </a:lnTo>
                  <a:lnTo>
                    <a:pt x="403404" y="77178"/>
                  </a:lnTo>
                  <a:lnTo>
                    <a:pt x="391753" y="90109"/>
                  </a:lnTo>
                  <a:lnTo>
                    <a:pt x="382072" y="104913"/>
                  </a:lnTo>
                  <a:lnTo>
                    <a:pt x="411659" y="104913"/>
                  </a:lnTo>
                  <a:lnTo>
                    <a:pt x="413000" y="102918"/>
                  </a:lnTo>
                  <a:lnTo>
                    <a:pt x="423420" y="92584"/>
                  </a:lnTo>
                  <a:lnTo>
                    <a:pt x="432276" y="88594"/>
                  </a:lnTo>
                  <a:lnTo>
                    <a:pt x="437622" y="88251"/>
                  </a:lnTo>
                  <a:lnTo>
                    <a:pt x="464535" y="88251"/>
                  </a:lnTo>
                  <a:lnTo>
                    <a:pt x="458336" y="77468"/>
                  </a:lnTo>
                  <a:lnTo>
                    <a:pt x="449098" y="68831"/>
                  </a:lnTo>
                  <a:lnTo>
                    <a:pt x="439806" y="64782"/>
                  </a:lnTo>
                  <a:lnTo>
                    <a:pt x="431260" y="63968"/>
                  </a:lnTo>
                  <a:close/>
                </a:path>
                <a:path w="805180" h="248920">
                  <a:moveTo>
                    <a:pt x="325989" y="25322"/>
                  </a:moveTo>
                  <a:lnTo>
                    <a:pt x="307125" y="30338"/>
                  </a:lnTo>
                  <a:lnTo>
                    <a:pt x="289631" y="46842"/>
                  </a:lnTo>
                  <a:lnTo>
                    <a:pt x="274549" y="69710"/>
                  </a:lnTo>
                  <a:lnTo>
                    <a:pt x="262921" y="93813"/>
                  </a:lnTo>
                  <a:lnTo>
                    <a:pt x="287405" y="93813"/>
                  </a:lnTo>
                  <a:lnTo>
                    <a:pt x="295947" y="76956"/>
                  </a:lnTo>
                  <a:lnTo>
                    <a:pt x="310549" y="55983"/>
                  </a:lnTo>
                  <a:lnTo>
                    <a:pt x="322598" y="47331"/>
                  </a:lnTo>
                  <a:lnTo>
                    <a:pt x="353113" y="47331"/>
                  </a:lnTo>
                  <a:lnTo>
                    <a:pt x="342021" y="33833"/>
                  </a:lnTo>
                  <a:lnTo>
                    <a:pt x="325989" y="25322"/>
                  </a:lnTo>
                  <a:close/>
                </a:path>
                <a:path w="805180" h="248920">
                  <a:moveTo>
                    <a:pt x="132248" y="0"/>
                  </a:moveTo>
                  <a:lnTo>
                    <a:pt x="105006" y="9928"/>
                  </a:lnTo>
                  <a:lnTo>
                    <a:pt x="84674" y="27351"/>
                  </a:lnTo>
                  <a:lnTo>
                    <a:pt x="69919" y="48068"/>
                  </a:lnTo>
                  <a:lnTo>
                    <a:pt x="95246" y="48068"/>
                  </a:lnTo>
                  <a:lnTo>
                    <a:pt x="101442" y="39339"/>
                  </a:lnTo>
                  <a:lnTo>
                    <a:pt x="119244" y="25422"/>
                  </a:lnTo>
                  <a:lnTo>
                    <a:pt x="139625" y="19637"/>
                  </a:lnTo>
                  <a:lnTo>
                    <a:pt x="204043" y="19637"/>
                  </a:lnTo>
                  <a:lnTo>
                    <a:pt x="191787" y="10557"/>
                  </a:lnTo>
                  <a:lnTo>
                    <a:pt x="167735" y="1764"/>
                  </a:lnTo>
                  <a:lnTo>
                    <a:pt x="132248" y="0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7796" y="6447642"/>
              <a:ext cx="330200" cy="692785"/>
            </a:xfrm>
            <a:custGeom>
              <a:avLst/>
              <a:gdLst/>
              <a:ahLst/>
              <a:cxnLst/>
              <a:rect l="l" t="t" r="r" b="b"/>
              <a:pathLst>
                <a:path w="330200" h="692784">
                  <a:moveTo>
                    <a:pt x="130387" y="440067"/>
                  </a:moveTo>
                  <a:lnTo>
                    <a:pt x="107137" y="440067"/>
                  </a:lnTo>
                  <a:lnTo>
                    <a:pt x="108491" y="452400"/>
                  </a:lnTo>
                  <a:lnTo>
                    <a:pt x="114498" y="508988"/>
                  </a:lnTo>
                  <a:lnTo>
                    <a:pt x="119175" y="550154"/>
                  </a:lnTo>
                  <a:lnTo>
                    <a:pt x="125361" y="589991"/>
                  </a:lnTo>
                  <a:lnTo>
                    <a:pt x="129660" y="616147"/>
                  </a:lnTo>
                  <a:lnTo>
                    <a:pt x="131964" y="639278"/>
                  </a:lnTo>
                  <a:lnTo>
                    <a:pt x="130657" y="658765"/>
                  </a:lnTo>
                  <a:lnTo>
                    <a:pt x="124079" y="673544"/>
                  </a:lnTo>
                  <a:lnTo>
                    <a:pt x="120065" y="678522"/>
                  </a:lnTo>
                  <a:lnTo>
                    <a:pt x="120853" y="685800"/>
                  </a:lnTo>
                  <a:lnTo>
                    <a:pt x="127914" y="691476"/>
                  </a:lnTo>
                  <a:lnTo>
                    <a:pt x="130403" y="692327"/>
                  </a:lnTo>
                  <a:lnTo>
                    <a:pt x="136334" y="692416"/>
                  </a:lnTo>
                  <a:lnTo>
                    <a:pt x="139750" y="690943"/>
                  </a:lnTo>
                  <a:lnTo>
                    <a:pt x="142074" y="688047"/>
                  </a:lnTo>
                  <a:lnTo>
                    <a:pt x="152305" y="667722"/>
                  </a:lnTo>
                  <a:lnTo>
                    <a:pt x="155174" y="643567"/>
                  </a:lnTo>
                  <a:lnTo>
                    <a:pt x="152997" y="616035"/>
                  </a:lnTo>
                  <a:lnTo>
                    <a:pt x="148158" y="586028"/>
                  </a:lnTo>
                  <a:lnTo>
                    <a:pt x="145389" y="570153"/>
                  </a:lnTo>
                  <a:lnTo>
                    <a:pt x="144132" y="562025"/>
                  </a:lnTo>
                  <a:lnTo>
                    <a:pt x="142078" y="546996"/>
                  </a:lnTo>
                  <a:lnTo>
                    <a:pt x="139706" y="526821"/>
                  </a:lnTo>
                  <a:lnTo>
                    <a:pt x="137465" y="506345"/>
                  </a:lnTo>
                  <a:lnTo>
                    <a:pt x="131659" y="451675"/>
                  </a:lnTo>
                  <a:lnTo>
                    <a:pt x="130387" y="440067"/>
                  </a:lnTo>
                  <a:close/>
                </a:path>
                <a:path w="330200" h="692784">
                  <a:moveTo>
                    <a:pt x="97320" y="0"/>
                  </a:moveTo>
                  <a:lnTo>
                    <a:pt x="69114" y="44662"/>
                  </a:lnTo>
                  <a:lnTo>
                    <a:pt x="67650" y="86258"/>
                  </a:lnTo>
                  <a:lnTo>
                    <a:pt x="69380" y="128206"/>
                  </a:lnTo>
                  <a:lnTo>
                    <a:pt x="70308" y="143840"/>
                  </a:lnTo>
                  <a:lnTo>
                    <a:pt x="70345" y="148894"/>
                  </a:lnTo>
                  <a:lnTo>
                    <a:pt x="71786" y="206812"/>
                  </a:lnTo>
                  <a:lnTo>
                    <a:pt x="75944" y="258116"/>
                  </a:lnTo>
                  <a:lnTo>
                    <a:pt x="82852" y="303126"/>
                  </a:lnTo>
                  <a:lnTo>
                    <a:pt x="92544" y="342163"/>
                  </a:lnTo>
                  <a:lnTo>
                    <a:pt x="92278" y="344106"/>
                  </a:lnTo>
                  <a:lnTo>
                    <a:pt x="92443" y="346125"/>
                  </a:lnTo>
                  <a:lnTo>
                    <a:pt x="93230" y="348068"/>
                  </a:lnTo>
                  <a:lnTo>
                    <a:pt x="95721" y="357092"/>
                  </a:lnTo>
                  <a:lnTo>
                    <a:pt x="95824" y="357557"/>
                  </a:lnTo>
                  <a:lnTo>
                    <a:pt x="98453" y="371938"/>
                  </a:lnTo>
                  <a:lnTo>
                    <a:pt x="101203" y="390759"/>
                  </a:lnTo>
                  <a:lnTo>
                    <a:pt x="103962" y="412496"/>
                  </a:lnTo>
                  <a:lnTo>
                    <a:pt x="101498" y="415188"/>
                  </a:lnTo>
                  <a:lnTo>
                    <a:pt x="100495" y="419087"/>
                  </a:lnTo>
                  <a:lnTo>
                    <a:pt x="101765" y="422795"/>
                  </a:lnTo>
                  <a:lnTo>
                    <a:pt x="101866" y="422998"/>
                  </a:lnTo>
                  <a:lnTo>
                    <a:pt x="80643" y="432601"/>
                  </a:lnTo>
                  <a:lnTo>
                    <a:pt x="59039" y="447530"/>
                  </a:lnTo>
                  <a:lnTo>
                    <a:pt x="38458" y="465595"/>
                  </a:lnTo>
                  <a:lnTo>
                    <a:pt x="20307" y="484606"/>
                  </a:lnTo>
                  <a:lnTo>
                    <a:pt x="18948" y="486156"/>
                  </a:lnTo>
                  <a:lnTo>
                    <a:pt x="16433" y="488937"/>
                  </a:lnTo>
                  <a:lnTo>
                    <a:pt x="10031" y="496314"/>
                  </a:lnTo>
                  <a:lnTo>
                    <a:pt x="4830" y="504212"/>
                  </a:lnTo>
                  <a:lnTo>
                    <a:pt x="1322" y="513943"/>
                  </a:lnTo>
                  <a:lnTo>
                    <a:pt x="0" y="526821"/>
                  </a:lnTo>
                  <a:lnTo>
                    <a:pt x="87" y="531850"/>
                  </a:lnTo>
                  <a:lnTo>
                    <a:pt x="3924" y="535736"/>
                  </a:lnTo>
                  <a:lnTo>
                    <a:pt x="13855" y="535838"/>
                  </a:lnTo>
                  <a:lnTo>
                    <a:pt x="17868" y="531850"/>
                  </a:lnTo>
                  <a:lnTo>
                    <a:pt x="17901" y="526821"/>
                  </a:lnTo>
                  <a:lnTo>
                    <a:pt x="18598" y="518660"/>
                  </a:lnTo>
                  <a:lnTo>
                    <a:pt x="20708" y="512491"/>
                  </a:lnTo>
                  <a:lnTo>
                    <a:pt x="24364" y="507038"/>
                  </a:lnTo>
                  <a:lnTo>
                    <a:pt x="29705" y="500938"/>
                  </a:lnTo>
                  <a:lnTo>
                    <a:pt x="32334" y="498030"/>
                  </a:lnTo>
                  <a:lnTo>
                    <a:pt x="33856" y="496314"/>
                  </a:lnTo>
                  <a:lnTo>
                    <a:pt x="53134" y="476256"/>
                  </a:lnTo>
                  <a:lnTo>
                    <a:pt x="72523" y="459627"/>
                  </a:lnTo>
                  <a:lnTo>
                    <a:pt x="90874" y="447306"/>
                  </a:lnTo>
                  <a:lnTo>
                    <a:pt x="107137" y="440067"/>
                  </a:lnTo>
                  <a:lnTo>
                    <a:pt x="130387" y="440067"/>
                  </a:lnTo>
                  <a:lnTo>
                    <a:pt x="128663" y="424751"/>
                  </a:lnTo>
                  <a:lnTo>
                    <a:pt x="154080" y="417566"/>
                  </a:lnTo>
                  <a:lnTo>
                    <a:pt x="179635" y="413045"/>
                  </a:lnTo>
                  <a:lnTo>
                    <a:pt x="205008" y="412653"/>
                  </a:lnTo>
                  <a:lnTo>
                    <a:pt x="269843" y="412653"/>
                  </a:lnTo>
                  <a:lnTo>
                    <a:pt x="275271" y="405472"/>
                  </a:lnTo>
                  <a:lnTo>
                    <a:pt x="243319" y="405472"/>
                  </a:lnTo>
                  <a:lnTo>
                    <a:pt x="242883" y="403809"/>
                  </a:lnTo>
                  <a:lnTo>
                    <a:pt x="126187" y="403809"/>
                  </a:lnTo>
                  <a:lnTo>
                    <a:pt x="123845" y="385752"/>
                  </a:lnTo>
                  <a:lnTo>
                    <a:pt x="121548" y="370122"/>
                  </a:lnTo>
                  <a:lnTo>
                    <a:pt x="119275" y="357092"/>
                  </a:lnTo>
                  <a:lnTo>
                    <a:pt x="117005" y="346837"/>
                  </a:lnTo>
                  <a:lnTo>
                    <a:pt x="134271" y="325412"/>
                  </a:lnTo>
                  <a:lnTo>
                    <a:pt x="109410" y="325412"/>
                  </a:lnTo>
                  <a:lnTo>
                    <a:pt x="101482" y="289267"/>
                  </a:lnTo>
                  <a:lnTo>
                    <a:pt x="95832" y="247956"/>
                  </a:lnTo>
                  <a:lnTo>
                    <a:pt x="92428" y="201237"/>
                  </a:lnTo>
                  <a:lnTo>
                    <a:pt x="91237" y="148894"/>
                  </a:lnTo>
                  <a:lnTo>
                    <a:pt x="91236" y="143840"/>
                  </a:lnTo>
                  <a:lnTo>
                    <a:pt x="90233" y="126974"/>
                  </a:lnTo>
                  <a:lnTo>
                    <a:pt x="89331" y="111068"/>
                  </a:lnTo>
                  <a:lnTo>
                    <a:pt x="88592" y="93514"/>
                  </a:lnTo>
                  <a:lnTo>
                    <a:pt x="88404" y="80352"/>
                  </a:lnTo>
                  <a:lnTo>
                    <a:pt x="88481" y="70548"/>
                  </a:lnTo>
                  <a:lnTo>
                    <a:pt x="94459" y="26709"/>
                  </a:lnTo>
                  <a:lnTo>
                    <a:pt x="99212" y="20929"/>
                  </a:lnTo>
                  <a:lnTo>
                    <a:pt x="129704" y="20929"/>
                  </a:lnTo>
                  <a:lnTo>
                    <a:pt x="116084" y="5979"/>
                  </a:lnTo>
                  <a:lnTo>
                    <a:pt x="99860" y="38"/>
                  </a:lnTo>
                  <a:lnTo>
                    <a:pt x="97320" y="0"/>
                  </a:lnTo>
                  <a:close/>
                </a:path>
                <a:path w="330200" h="692784">
                  <a:moveTo>
                    <a:pt x="266925" y="416864"/>
                  </a:moveTo>
                  <a:lnTo>
                    <a:pt x="238658" y="416864"/>
                  </a:lnTo>
                  <a:lnTo>
                    <a:pt x="238714" y="417566"/>
                  </a:lnTo>
                  <a:lnTo>
                    <a:pt x="254965" y="457974"/>
                  </a:lnTo>
                  <a:lnTo>
                    <a:pt x="275894" y="475411"/>
                  </a:lnTo>
                  <a:lnTo>
                    <a:pt x="278714" y="474599"/>
                  </a:lnTo>
                  <a:lnTo>
                    <a:pt x="287286" y="468541"/>
                  </a:lnTo>
                  <a:lnTo>
                    <a:pt x="288734" y="460057"/>
                  </a:lnTo>
                  <a:lnTo>
                    <a:pt x="284403" y="453936"/>
                  </a:lnTo>
                  <a:lnTo>
                    <a:pt x="279118" y="445510"/>
                  </a:lnTo>
                  <a:lnTo>
                    <a:pt x="274591" y="436479"/>
                  </a:lnTo>
                  <a:lnTo>
                    <a:pt x="270586" y="426868"/>
                  </a:lnTo>
                  <a:lnTo>
                    <a:pt x="266925" y="416864"/>
                  </a:lnTo>
                  <a:close/>
                </a:path>
                <a:path w="330200" h="692784">
                  <a:moveTo>
                    <a:pt x="269843" y="412653"/>
                  </a:moveTo>
                  <a:lnTo>
                    <a:pt x="205008" y="412653"/>
                  </a:lnTo>
                  <a:lnTo>
                    <a:pt x="229882" y="417855"/>
                  </a:lnTo>
                  <a:lnTo>
                    <a:pt x="232930" y="418922"/>
                  </a:lnTo>
                  <a:lnTo>
                    <a:pt x="236105" y="418426"/>
                  </a:lnTo>
                  <a:lnTo>
                    <a:pt x="238658" y="416864"/>
                  </a:lnTo>
                  <a:lnTo>
                    <a:pt x="266925" y="416864"/>
                  </a:lnTo>
                  <a:lnTo>
                    <a:pt x="266865" y="416699"/>
                  </a:lnTo>
                  <a:lnTo>
                    <a:pt x="268935" y="413854"/>
                  </a:lnTo>
                  <a:lnTo>
                    <a:pt x="269843" y="412653"/>
                  </a:lnTo>
                  <a:close/>
                </a:path>
                <a:path w="330200" h="692784">
                  <a:moveTo>
                    <a:pt x="303606" y="356044"/>
                  </a:moveTo>
                  <a:lnTo>
                    <a:pt x="260431" y="384046"/>
                  </a:lnTo>
                  <a:lnTo>
                    <a:pt x="245719" y="403834"/>
                  </a:lnTo>
                  <a:lnTo>
                    <a:pt x="244856" y="404304"/>
                  </a:lnTo>
                  <a:lnTo>
                    <a:pt x="244043" y="404837"/>
                  </a:lnTo>
                  <a:lnTo>
                    <a:pt x="243319" y="405472"/>
                  </a:lnTo>
                  <a:lnTo>
                    <a:pt x="275271" y="405472"/>
                  </a:lnTo>
                  <a:lnTo>
                    <a:pt x="279872" y="399402"/>
                  </a:lnTo>
                  <a:lnTo>
                    <a:pt x="288620" y="389177"/>
                  </a:lnTo>
                  <a:lnTo>
                    <a:pt x="295474" y="382834"/>
                  </a:lnTo>
                  <a:lnTo>
                    <a:pt x="300304" y="380530"/>
                  </a:lnTo>
                  <a:lnTo>
                    <a:pt x="328076" y="380530"/>
                  </a:lnTo>
                  <a:lnTo>
                    <a:pt x="327190" y="378269"/>
                  </a:lnTo>
                  <a:lnTo>
                    <a:pt x="321758" y="367876"/>
                  </a:lnTo>
                  <a:lnTo>
                    <a:pt x="315636" y="361237"/>
                  </a:lnTo>
                  <a:lnTo>
                    <a:pt x="309395" y="357557"/>
                  </a:lnTo>
                  <a:lnTo>
                    <a:pt x="303606" y="356044"/>
                  </a:lnTo>
                  <a:close/>
                </a:path>
                <a:path w="330200" h="692784">
                  <a:moveTo>
                    <a:pt x="180701" y="392195"/>
                  </a:moveTo>
                  <a:lnTo>
                    <a:pt x="153014" y="396594"/>
                  </a:lnTo>
                  <a:lnTo>
                    <a:pt x="126187" y="403809"/>
                  </a:lnTo>
                  <a:lnTo>
                    <a:pt x="242883" y="403809"/>
                  </a:lnTo>
                  <a:lnTo>
                    <a:pt x="180701" y="392195"/>
                  </a:lnTo>
                  <a:close/>
                </a:path>
                <a:path w="330200" h="692784">
                  <a:moveTo>
                    <a:pt x="328076" y="380530"/>
                  </a:moveTo>
                  <a:lnTo>
                    <a:pt x="300304" y="380530"/>
                  </a:lnTo>
                  <a:lnTo>
                    <a:pt x="300786" y="380936"/>
                  </a:lnTo>
                  <a:lnTo>
                    <a:pt x="302374" y="382511"/>
                  </a:lnTo>
                  <a:lnTo>
                    <a:pt x="306705" y="393585"/>
                  </a:lnTo>
                  <a:lnTo>
                    <a:pt x="313842" y="396722"/>
                  </a:lnTo>
                  <a:lnTo>
                    <a:pt x="326529" y="391769"/>
                  </a:lnTo>
                  <a:lnTo>
                    <a:pt x="329679" y="384619"/>
                  </a:lnTo>
                  <a:lnTo>
                    <a:pt x="328076" y="380530"/>
                  </a:lnTo>
                  <a:close/>
                </a:path>
                <a:path w="330200" h="692784">
                  <a:moveTo>
                    <a:pt x="129704" y="20929"/>
                  </a:moveTo>
                  <a:lnTo>
                    <a:pt x="99542" y="20929"/>
                  </a:lnTo>
                  <a:lnTo>
                    <a:pt x="103243" y="22336"/>
                  </a:lnTo>
                  <a:lnTo>
                    <a:pt x="109950" y="29070"/>
                  </a:lnTo>
                  <a:lnTo>
                    <a:pt x="119637" y="44986"/>
                  </a:lnTo>
                  <a:lnTo>
                    <a:pt x="132283" y="73939"/>
                  </a:lnTo>
                  <a:lnTo>
                    <a:pt x="134759" y="80352"/>
                  </a:lnTo>
                  <a:lnTo>
                    <a:pt x="143014" y="92341"/>
                  </a:lnTo>
                  <a:lnTo>
                    <a:pt x="143408" y="93103"/>
                  </a:lnTo>
                  <a:lnTo>
                    <a:pt x="151643" y="134070"/>
                  </a:lnTo>
                  <a:lnTo>
                    <a:pt x="153496" y="184715"/>
                  </a:lnTo>
                  <a:lnTo>
                    <a:pt x="147831" y="238107"/>
                  </a:lnTo>
                  <a:lnTo>
                    <a:pt x="133514" y="287316"/>
                  </a:lnTo>
                  <a:lnTo>
                    <a:pt x="109410" y="325412"/>
                  </a:lnTo>
                  <a:lnTo>
                    <a:pt x="134271" y="325412"/>
                  </a:lnTo>
                  <a:lnTo>
                    <a:pt x="144179" y="313117"/>
                  </a:lnTo>
                  <a:lnTo>
                    <a:pt x="162165" y="269288"/>
                  </a:lnTo>
                  <a:lnTo>
                    <a:pt x="172008" y="220019"/>
                  </a:lnTo>
                  <a:lnTo>
                    <a:pt x="174757" y="169978"/>
                  </a:lnTo>
                  <a:lnTo>
                    <a:pt x="171457" y="123835"/>
                  </a:lnTo>
                  <a:lnTo>
                    <a:pt x="163156" y="86258"/>
                  </a:lnTo>
                  <a:lnTo>
                    <a:pt x="162217" y="83400"/>
                  </a:lnTo>
                  <a:lnTo>
                    <a:pt x="153365" y="70548"/>
                  </a:lnTo>
                  <a:lnTo>
                    <a:pt x="151790" y="66446"/>
                  </a:lnTo>
                  <a:lnTo>
                    <a:pt x="141674" y="42352"/>
                  </a:lnTo>
                  <a:lnTo>
                    <a:pt x="129897" y="21140"/>
                  </a:lnTo>
                  <a:lnTo>
                    <a:pt x="129704" y="20929"/>
                  </a:lnTo>
                  <a:close/>
                </a:path>
              </a:pathLst>
            </a:custGeom>
            <a:solidFill>
              <a:srgbClr val="8418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685348" y="6852698"/>
            <a:ext cx="710565" cy="233679"/>
          </a:xfrm>
          <a:custGeom>
            <a:avLst/>
            <a:gdLst/>
            <a:ahLst/>
            <a:cxnLst/>
            <a:rect l="l" t="t" r="r" b="b"/>
            <a:pathLst>
              <a:path w="710565" h="233679">
                <a:moveTo>
                  <a:pt x="483209" y="0"/>
                </a:moveTo>
                <a:lnTo>
                  <a:pt x="0" y="221754"/>
                </a:lnTo>
                <a:lnTo>
                  <a:pt x="0" y="221983"/>
                </a:lnTo>
                <a:lnTo>
                  <a:pt x="12103" y="233451"/>
                </a:lnTo>
                <a:lnTo>
                  <a:pt x="483031" y="17106"/>
                </a:lnTo>
                <a:lnTo>
                  <a:pt x="518533" y="17106"/>
                </a:lnTo>
                <a:lnTo>
                  <a:pt x="483209" y="0"/>
                </a:lnTo>
                <a:close/>
              </a:path>
              <a:path w="710565" h="233679">
                <a:moveTo>
                  <a:pt x="518533" y="17106"/>
                </a:moveTo>
                <a:lnTo>
                  <a:pt x="483031" y="17106"/>
                </a:lnTo>
                <a:lnTo>
                  <a:pt x="691934" y="118643"/>
                </a:lnTo>
                <a:lnTo>
                  <a:pt x="710018" y="109842"/>
                </a:lnTo>
                <a:lnTo>
                  <a:pt x="518533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4034" y="6852682"/>
            <a:ext cx="549910" cy="157480"/>
          </a:xfrm>
          <a:custGeom>
            <a:avLst/>
            <a:gdLst/>
            <a:ahLst/>
            <a:cxnLst/>
            <a:rect l="l" t="t" r="r" b="b"/>
            <a:pathLst>
              <a:path w="549909" h="157479">
                <a:moveTo>
                  <a:pt x="322237" y="0"/>
                </a:moveTo>
                <a:lnTo>
                  <a:pt x="0" y="145846"/>
                </a:lnTo>
                <a:lnTo>
                  <a:pt x="12217" y="157480"/>
                </a:lnTo>
                <a:lnTo>
                  <a:pt x="322038" y="17119"/>
                </a:lnTo>
                <a:lnTo>
                  <a:pt x="318643" y="15468"/>
                </a:lnTo>
                <a:lnTo>
                  <a:pt x="354231" y="15468"/>
                </a:lnTo>
                <a:lnTo>
                  <a:pt x="322237" y="0"/>
                </a:lnTo>
                <a:close/>
              </a:path>
              <a:path w="549909" h="157479">
                <a:moveTo>
                  <a:pt x="354231" y="15468"/>
                </a:moveTo>
                <a:lnTo>
                  <a:pt x="318643" y="15468"/>
                </a:lnTo>
                <a:lnTo>
                  <a:pt x="325513" y="15544"/>
                </a:lnTo>
                <a:lnTo>
                  <a:pt x="322038" y="17119"/>
                </a:lnTo>
                <a:lnTo>
                  <a:pt x="530974" y="118668"/>
                </a:lnTo>
                <a:lnTo>
                  <a:pt x="549452" y="109855"/>
                </a:lnTo>
                <a:lnTo>
                  <a:pt x="354231" y="15468"/>
                </a:lnTo>
                <a:close/>
              </a:path>
              <a:path w="549909" h="157479">
                <a:moveTo>
                  <a:pt x="318643" y="15468"/>
                </a:moveTo>
                <a:lnTo>
                  <a:pt x="322038" y="17119"/>
                </a:lnTo>
                <a:lnTo>
                  <a:pt x="325513" y="15544"/>
                </a:lnTo>
                <a:lnTo>
                  <a:pt x="318643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69228" y="6839793"/>
            <a:ext cx="332740" cy="154305"/>
          </a:xfrm>
          <a:custGeom>
            <a:avLst/>
            <a:gdLst/>
            <a:ahLst/>
            <a:cxnLst/>
            <a:rect l="l" t="t" r="r" b="b"/>
            <a:pathLst>
              <a:path w="332740" h="154304">
                <a:moveTo>
                  <a:pt x="314363" y="0"/>
                </a:moveTo>
                <a:lnTo>
                  <a:pt x="0" y="142379"/>
                </a:lnTo>
                <a:lnTo>
                  <a:pt x="12230" y="154000"/>
                </a:lnTo>
                <a:lnTo>
                  <a:pt x="332447" y="9296"/>
                </a:lnTo>
                <a:lnTo>
                  <a:pt x="314363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8631" y="6839401"/>
            <a:ext cx="333375" cy="154305"/>
          </a:xfrm>
          <a:custGeom>
            <a:avLst/>
            <a:gdLst/>
            <a:ahLst/>
            <a:cxnLst/>
            <a:rect l="l" t="t" r="r" b="b"/>
            <a:pathLst>
              <a:path w="333375" h="154304">
                <a:moveTo>
                  <a:pt x="315252" y="0"/>
                </a:moveTo>
                <a:lnTo>
                  <a:pt x="0" y="142011"/>
                </a:lnTo>
                <a:lnTo>
                  <a:pt x="11480" y="154012"/>
                </a:lnTo>
                <a:lnTo>
                  <a:pt x="333362" y="9309"/>
                </a:lnTo>
                <a:lnTo>
                  <a:pt x="315252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3846" y="6852684"/>
            <a:ext cx="641350" cy="165100"/>
          </a:xfrm>
          <a:custGeom>
            <a:avLst/>
            <a:gdLst/>
            <a:ahLst/>
            <a:cxnLst/>
            <a:rect l="l" t="t" r="r" b="b"/>
            <a:pathLst>
              <a:path w="641350" h="165100">
                <a:moveTo>
                  <a:pt x="357389" y="17119"/>
                </a:moveTo>
                <a:lnTo>
                  <a:pt x="322110" y="17119"/>
                </a:lnTo>
                <a:lnTo>
                  <a:pt x="623684" y="164858"/>
                </a:lnTo>
                <a:lnTo>
                  <a:pt x="640968" y="155676"/>
                </a:lnTo>
                <a:lnTo>
                  <a:pt x="357389" y="17119"/>
                </a:lnTo>
                <a:close/>
              </a:path>
              <a:path w="641350" h="165100">
                <a:moveTo>
                  <a:pt x="322351" y="0"/>
                </a:moveTo>
                <a:lnTo>
                  <a:pt x="0" y="145846"/>
                </a:lnTo>
                <a:lnTo>
                  <a:pt x="12255" y="157480"/>
                </a:lnTo>
                <a:lnTo>
                  <a:pt x="322110" y="17119"/>
                </a:lnTo>
                <a:lnTo>
                  <a:pt x="357389" y="17119"/>
                </a:lnTo>
                <a:lnTo>
                  <a:pt x="3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8250" y="71341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72985" y="0"/>
                </a:moveTo>
                <a:lnTo>
                  <a:pt x="26247" y="8996"/>
                </a:lnTo>
                <a:lnTo>
                  <a:pt x="569" y="46939"/>
                </a:lnTo>
                <a:lnTo>
                  <a:pt x="0" y="71706"/>
                </a:lnTo>
                <a:lnTo>
                  <a:pt x="8278" y="92994"/>
                </a:lnTo>
                <a:lnTo>
                  <a:pt x="24158" y="109116"/>
                </a:lnTo>
                <a:lnTo>
                  <a:pt x="46391" y="118389"/>
                </a:lnTo>
                <a:lnTo>
                  <a:pt x="75098" y="118914"/>
                </a:lnTo>
                <a:lnTo>
                  <a:pt x="98110" y="108342"/>
                </a:lnTo>
                <a:lnTo>
                  <a:pt x="105868" y="98208"/>
                </a:lnTo>
                <a:lnTo>
                  <a:pt x="65084" y="98208"/>
                </a:lnTo>
                <a:lnTo>
                  <a:pt x="51979" y="97078"/>
                </a:lnTo>
                <a:lnTo>
                  <a:pt x="39584" y="91327"/>
                </a:lnTo>
                <a:lnTo>
                  <a:pt x="30565" y="81411"/>
                </a:lnTo>
                <a:lnTo>
                  <a:pt x="25763" y="68198"/>
                </a:lnTo>
                <a:lnTo>
                  <a:pt x="26020" y="52552"/>
                </a:lnTo>
                <a:lnTo>
                  <a:pt x="65472" y="21383"/>
                </a:lnTo>
                <a:lnTo>
                  <a:pt x="109860" y="21383"/>
                </a:lnTo>
                <a:lnTo>
                  <a:pt x="107148" y="18262"/>
                </a:lnTo>
                <a:lnTo>
                  <a:pt x="103681" y="15074"/>
                </a:lnTo>
                <a:lnTo>
                  <a:pt x="96902" y="9697"/>
                </a:lnTo>
                <a:lnTo>
                  <a:pt x="89447" y="5375"/>
                </a:lnTo>
                <a:lnTo>
                  <a:pt x="81435" y="2133"/>
                </a:lnTo>
                <a:lnTo>
                  <a:pt x="72985" y="0"/>
                </a:lnTo>
                <a:close/>
              </a:path>
              <a:path w="119379" h="119379">
                <a:moveTo>
                  <a:pt x="119302" y="54470"/>
                </a:moveTo>
                <a:lnTo>
                  <a:pt x="60856" y="54470"/>
                </a:lnTo>
                <a:lnTo>
                  <a:pt x="60856" y="74803"/>
                </a:lnTo>
                <a:lnTo>
                  <a:pt x="91400" y="74803"/>
                </a:lnTo>
                <a:lnTo>
                  <a:pt x="91222" y="76263"/>
                </a:lnTo>
                <a:lnTo>
                  <a:pt x="90892" y="77533"/>
                </a:lnTo>
                <a:lnTo>
                  <a:pt x="90714" y="78498"/>
                </a:lnTo>
                <a:lnTo>
                  <a:pt x="90054" y="80429"/>
                </a:lnTo>
                <a:lnTo>
                  <a:pt x="84713" y="89193"/>
                </a:lnTo>
                <a:lnTo>
                  <a:pt x="76193" y="95350"/>
                </a:lnTo>
                <a:lnTo>
                  <a:pt x="65084" y="98208"/>
                </a:lnTo>
                <a:lnTo>
                  <a:pt x="105868" y="98208"/>
                </a:lnTo>
                <a:lnTo>
                  <a:pt x="113490" y="88251"/>
                </a:lnTo>
                <a:lnTo>
                  <a:pt x="119302" y="60223"/>
                </a:lnTo>
                <a:lnTo>
                  <a:pt x="119302" y="54470"/>
                </a:lnTo>
                <a:close/>
              </a:path>
              <a:path w="119379" h="119379">
                <a:moveTo>
                  <a:pt x="109860" y="21383"/>
                </a:moveTo>
                <a:lnTo>
                  <a:pt x="65472" y="21383"/>
                </a:lnTo>
                <a:lnTo>
                  <a:pt x="80211" y="26924"/>
                </a:lnTo>
                <a:lnTo>
                  <a:pt x="82523" y="28511"/>
                </a:lnTo>
                <a:lnTo>
                  <a:pt x="93356" y="40843"/>
                </a:lnTo>
                <a:lnTo>
                  <a:pt x="112736" y="25488"/>
                </a:lnTo>
                <a:lnTo>
                  <a:pt x="110094" y="21653"/>
                </a:lnTo>
                <a:lnTo>
                  <a:pt x="109860" y="21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3127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71" y="0"/>
                </a:moveTo>
                <a:lnTo>
                  <a:pt x="30405" y="6943"/>
                </a:lnTo>
                <a:lnTo>
                  <a:pt x="14384" y="20070"/>
                </a:lnTo>
                <a:lnTo>
                  <a:pt x="3813" y="37938"/>
                </a:lnTo>
                <a:lnTo>
                  <a:pt x="0" y="59105"/>
                </a:lnTo>
                <a:lnTo>
                  <a:pt x="671" y="68122"/>
                </a:lnTo>
                <a:lnTo>
                  <a:pt x="22526" y="105831"/>
                </a:lnTo>
                <a:lnTo>
                  <a:pt x="54976" y="118814"/>
                </a:lnTo>
                <a:lnTo>
                  <a:pt x="74206" y="118224"/>
                </a:lnTo>
                <a:lnTo>
                  <a:pt x="96978" y="109563"/>
                </a:lnTo>
                <a:lnTo>
                  <a:pt x="110991" y="96100"/>
                </a:lnTo>
                <a:lnTo>
                  <a:pt x="62382" y="96100"/>
                </a:lnTo>
                <a:lnTo>
                  <a:pt x="53217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50" y="51422"/>
                </a:lnTo>
                <a:lnTo>
                  <a:pt x="53147" y="23100"/>
                </a:lnTo>
                <a:lnTo>
                  <a:pt x="62382" y="21958"/>
                </a:lnTo>
                <a:lnTo>
                  <a:pt x="111081" y="21958"/>
                </a:lnTo>
                <a:lnTo>
                  <a:pt x="98039" y="9196"/>
                </a:lnTo>
                <a:lnTo>
                  <a:pt x="76163" y="358"/>
                </a:lnTo>
                <a:lnTo>
                  <a:pt x="50571" y="0"/>
                </a:lnTo>
                <a:close/>
              </a:path>
              <a:path w="123825" h="119379">
                <a:moveTo>
                  <a:pt x="111081" y="21958"/>
                </a:moveTo>
                <a:lnTo>
                  <a:pt x="62382" y="21958"/>
                </a:lnTo>
                <a:lnTo>
                  <a:pt x="71528" y="23100"/>
                </a:lnTo>
                <a:lnTo>
                  <a:pt x="79995" y="26417"/>
                </a:lnTo>
                <a:lnTo>
                  <a:pt x="87412" y="31747"/>
                </a:lnTo>
                <a:lnTo>
                  <a:pt x="93408" y="38925"/>
                </a:lnTo>
                <a:lnTo>
                  <a:pt x="97193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28" y="94961"/>
                </a:lnTo>
                <a:lnTo>
                  <a:pt x="62382" y="96100"/>
                </a:lnTo>
                <a:lnTo>
                  <a:pt x="110991" y="96100"/>
                </a:lnTo>
                <a:lnTo>
                  <a:pt x="113919" y="93287"/>
                </a:lnTo>
                <a:lnTo>
                  <a:pt x="123315" y="71697"/>
                </a:lnTo>
                <a:lnTo>
                  <a:pt x="123456" y="47091"/>
                </a:lnTo>
                <a:lnTo>
                  <a:pt x="114402" y="25208"/>
                </a:lnTo>
                <a:lnTo>
                  <a:pt x="11108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28093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5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40475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22636" y="7136096"/>
            <a:ext cx="64769" cy="115570"/>
          </a:xfrm>
          <a:custGeom>
            <a:avLst/>
            <a:gdLst/>
            <a:ahLst/>
            <a:cxnLst/>
            <a:rect l="l" t="t" r="r" b="b"/>
            <a:pathLst>
              <a:path w="64770" h="115570">
                <a:moveTo>
                  <a:pt x="64198" y="0"/>
                </a:moveTo>
                <a:lnTo>
                  <a:pt x="0" y="0"/>
                </a:lnTo>
                <a:lnTo>
                  <a:pt x="0" y="115303"/>
                </a:lnTo>
                <a:lnTo>
                  <a:pt x="24777" y="115303"/>
                </a:lnTo>
                <a:lnTo>
                  <a:pt x="24777" y="68211"/>
                </a:lnTo>
                <a:lnTo>
                  <a:pt x="62890" y="68211"/>
                </a:lnTo>
                <a:lnTo>
                  <a:pt x="62890" y="47383"/>
                </a:lnTo>
                <a:lnTo>
                  <a:pt x="24777" y="47383"/>
                </a:lnTo>
                <a:lnTo>
                  <a:pt x="24777" y="21120"/>
                </a:lnTo>
                <a:lnTo>
                  <a:pt x="64198" y="21120"/>
                </a:lnTo>
                <a:lnTo>
                  <a:pt x="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3251" y="72272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12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13251" y="719297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7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13251" y="71593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4434" y="72272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84434" y="71594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6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29713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84" y="0"/>
                </a:moveTo>
                <a:lnTo>
                  <a:pt x="30421" y="6943"/>
                </a:lnTo>
                <a:lnTo>
                  <a:pt x="14395" y="20070"/>
                </a:lnTo>
                <a:lnTo>
                  <a:pt x="3817" y="37938"/>
                </a:lnTo>
                <a:lnTo>
                  <a:pt x="0" y="59105"/>
                </a:lnTo>
                <a:lnTo>
                  <a:pt x="675" y="68122"/>
                </a:lnTo>
                <a:lnTo>
                  <a:pt x="22551" y="105831"/>
                </a:lnTo>
                <a:lnTo>
                  <a:pt x="55001" y="118814"/>
                </a:lnTo>
                <a:lnTo>
                  <a:pt x="74231" y="118224"/>
                </a:lnTo>
                <a:lnTo>
                  <a:pt x="97009" y="109563"/>
                </a:lnTo>
                <a:lnTo>
                  <a:pt x="111021" y="96100"/>
                </a:lnTo>
                <a:lnTo>
                  <a:pt x="62395" y="96100"/>
                </a:lnTo>
                <a:lnTo>
                  <a:pt x="53231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63" y="51422"/>
                </a:lnTo>
                <a:lnTo>
                  <a:pt x="53167" y="23100"/>
                </a:lnTo>
                <a:lnTo>
                  <a:pt x="62395" y="21958"/>
                </a:lnTo>
                <a:lnTo>
                  <a:pt x="111101" y="21958"/>
                </a:lnTo>
                <a:lnTo>
                  <a:pt x="98053" y="9196"/>
                </a:lnTo>
                <a:lnTo>
                  <a:pt x="76172" y="358"/>
                </a:lnTo>
                <a:lnTo>
                  <a:pt x="50584" y="0"/>
                </a:lnTo>
                <a:close/>
              </a:path>
              <a:path w="123825" h="119379">
                <a:moveTo>
                  <a:pt x="111101" y="21958"/>
                </a:moveTo>
                <a:lnTo>
                  <a:pt x="62395" y="21958"/>
                </a:lnTo>
                <a:lnTo>
                  <a:pt x="71547" y="23100"/>
                </a:lnTo>
                <a:lnTo>
                  <a:pt x="80014" y="26417"/>
                </a:lnTo>
                <a:lnTo>
                  <a:pt x="87432" y="31747"/>
                </a:lnTo>
                <a:lnTo>
                  <a:pt x="93433" y="38925"/>
                </a:lnTo>
                <a:lnTo>
                  <a:pt x="97218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47" y="94961"/>
                </a:lnTo>
                <a:lnTo>
                  <a:pt x="62395" y="96100"/>
                </a:lnTo>
                <a:lnTo>
                  <a:pt x="111021" y="96100"/>
                </a:lnTo>
                <a:lnTo>
                  <a:pt x="113949" y="93287"/>
                </a:lnTo>
                <a:lnTo>
                  <a:pt x="123342" y="71697"/>
                </a:lnTo>
                <a:lnTo>
                  <a:pt x="123482" y="47091"/>
                </a:lnTo>
                <a:lnTo>
                  <a:pt x="114424" y="25208"/>
                </a:lnTo>
                <a:lnTo>
                  <a:pt x="11110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4250" y="715769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00"/>
                </a:lnTo>
              </a:path>
            </a:pathLst>
          </a:custGeom>
          <a:ln w="24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68049" y="714698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85" y="0"/>
                </a:lnTo>
              </a:path>
            </a:pathLst>
          </a:custGeom>
          <a:ln w="21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6052" y="7136096"/>
            <a:ext cx="65405" cy="115570"/>
          </a:xfrm>
          <a:custGeom>
            <a:avLst/>
            <a:gdLst/>
            <a:ahLst/>
            <a:cxnLst/>
            <a:rect l="l" t="t" r="r" b="b"/>
            <a:pathLst>
              <a:path w="65404" h="115570">
                <a:moveTo>
                  <a:pt x="65024" y="0"/>
                </a:moveTo>
                <a:lnTo>
                  <a:pt x="0" y="0"/>
                </a:lnTo>
                <a:lnTo>
                  <a:pt x="0" y="115303"/>
                </a:lnTo>
                <a:lnTo>
                  <a:pt x="65024" y="115303"/>
                </a:lnTo>
                <a:lnTo>
                  <a:pt x="65024" y="94170"/>
                </a:lnTo>
                <a:lnTo>
                  <a:pt x="24790" y="94170"/>
                </a:lnTo>
                <a:lnTo>
                  <a:pt x="24790" y="67259"/>
                </a:lnTo>
                <a:lnTo>
                  <a:pt x="63690" y="67259"/>
                </a:lnTo>
                <a:lnTo>
                  <a:pt x="63690" y="46596"/>
                </a:lnTo>
                <a:lnTo>
                  <a:pt x="24790" y="46596"/>
                </a:lnTo>
                <a:lnTo>
                  <a:pt x="24790" y="20967"/>
                </a:lnTo>
                <a:lnTo>
                  <a:pt x="65024" y="20967"/>
                </a:lnTo>
                <a:lnTo>
                  <a:pt x="65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62887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8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75282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37510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2678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65" y="2565"/>
                </a:lnTo>
                <a:lnTo>
                  <a:pt x="7810" y="4584"/>
                </a:lnTo>
                <a:lnTo>
                  <a:pt x="8235" y="6286"/>
                </a:lnTo>
                <a:lnTo>
                  <a:pt x="8273" y="54800"/>
                </a:lnTo>
                <a:lnTo>
                  <a:pt x="7810" y="56769"/>
                </a:lnTo>
                <a:lnTo>
                  <a:pt x="5740" y="58483"/>
                </a:lnTo>
                <a:lnTo>
                  <a:pt x="3479" y="59093"/>
                </a:lnTo>
                <a:lnTo>
                  <a:pt x="0" y="59448"/>
                </a:lnTo>
                <a:lnTo>
                  <a:pt x="0" y="61125"/>
                </a:lnTo>
                <a:lnTo>
                  <a:pt x="50965" y="61125"/>
                </a:lnTo>
                <a:lnTo>
                  <a:pt x="52002" y="57531"/>
                </a:lnTo>
                <a:lnTo>
                  <a:pt x="35928" y="57531"/>
                </a:lnTo>
                <a:lnTo>
                  <a:pt x="22301" y="57429"/>
                </a:lnTo>
                <a:lnTo>
                  <a:pt x="17983" y="54800"/>
                </a:lnTo>
                <a:lnTo>
                  <a:pt x="17983" y="6286"/>
                </a:lnTo>
                <a:lnTo>
                  <a:pt x="26784" y="1701"/>
                </a:lnTo>
                <a:lnTo>
                  <a:pt x="26784" y="0"/>
                </a:lnTo>
                <a:close/>
              </a:path>
              <a:path w="55879" h="61595">
                <a:moveTo>
                  <a:pt x="55587" y="45110"/>
                </a:moveTo>
                <a:lnTo>
                  <a:pt x="53200" y="45110"/>
                </a:lnTo>
                <a:lnTo>
                  <a:pt x="50431" y="50673"/>
                </a:lnTo>
                <a:lnTo>
                  <a:pt x="47561" y="54127"/>
                </a:lnTo>
                <a:lnTo>
                  <a:pt x="41630" y="56832"/>
                </a:lnTo>
                <a:lnTo>
                  <a:pt x="35928" y="57531"/>
                </a:lnTo>
                <a:lnTo>
                  <a:pt x="52002" y="57531"/>
                </a:lnTo>
                <a:lnTo>
                  <a:pt x="55587" y="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14315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0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78" y="2565"/>
                </a:lnTo>
                <a:lnTo>
                  <a:pt x="7813" y="4597"/>
                </a:lnTo>
                <a:lnTo>
                  <a:pt x="8278" y="6502"/>
                </a:lnTo>
                <a:lnTo>
                  <a:pt x="8331" y="54610"/>
                </a:lnTo>
                <a:lnTo>
                  <a:pt x="7804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06" y="61125"/>
                </a:lnTo>
                <a:lnTo>
                  <a:pt x="52197" y="57531"/>
                </a:lnTo>
                <a:lnTo>
                  <a:pt x="24510" y="57531"/>
                </a:lnTo>
                <a:lnTo>
                  <a:pt x="20954" y="57327"/>
                </a:lnTo>
                <a:lnTo>
                  <a:pt x="19735" y="57023"/>
                </a:lnTo>
                <a:lnTo>
                  <a:pt x="18567" y="56692"/>
                </a:lnTo>
                <a:lnTo>
                  <a:pt x="17983" y="55613"/>
                </a:lnTo>
                <a:lnTo>
                  <a:pt x="17983" y="30899"/>
                </a:lnTo>
                <a:lnTo>
                  <a:pt x="45173" y="30899"/>
                </a:lnTo>
                <a:lnTo>
                  <a:pt x="45173" y="27241"/>
                </a:lnTo>
                <a:lnTo>
                  <a:pt x="17983" y="27241"/>
                </a:lnTo>
                <a:lnTo>
                  <a:pt x="17983" y="5410"/>
                </a:lnTo>
                <a:lnTo>
                  <a:pt x="18144" y="4584"/>
                </a:lnTo>
                <a:lnTo>
                  <a:pt x="18770" y="3733"/>
                </a:lnTo>
                <a:lnTo>
                  <a:pt x="19646" y="3492"/>
                </a:lnTo>
                <a:lnTo>
                  <a:pt x="50391" y="3492"/>
                </a:lnTo>
                <a:lnTo>
                  <a:pt x="50304" y="0"/>
                </a:lnTo>
                <a:close/>
              </a:path>
              <a:path w="55879" h="61595">
                <a:moveTo>
                  <a:pt x="55511" y="45516"/>
                </a:moveTo>
                <a:lnTo>
                  <a:pt x="52870" y="45516"/>
                </a:lnTo>
                <a:lnTo>
                  <a:pt x="50418" y="50800"/>
                </a:lnTo>
                <a:lnTo>
                  <a:pt x="47675" y="54076"/>
                </a:lnTo>
                <a:lnTo>
                  <a:pt x="44627" y="55473"/>
                </a:lnTo>
                <a:lnTo>
                  <a:pt x="41567" y="56832"/>
                </a:lnTo>
                <a:lnTo>
                  <a:pt x="36829" y="57531"/>
                </a:lnTo>
                <a:lnTo>
                  <a:pt x="52197" y="57531"/>
                </a:lnTo>
                <a:lnTo>
                  <a:pt x="55511" y="45516"/>
                </a:lnTo>
                <a:close/>
              </a:path>
              <a:path w="55879" h="61595">
                <a:moveTo>
                  <a:pt x="45173" y="30899"/>
                </a:moveTo>
                <a:lnTo>
                  <a:pt x="36575" y="30899"/>
                </a:lnTo>
                <a:lnTo>
                  <a:pt x="39115" y="31483"/>
                </a:lnTo>
                <a:lnTo>
                  <a:pt x="40233" y="32651"/>
                </a:lnTo>
                <a:lnTo>
                  <a:pt x="41363" y="33782"/>
                </a:lnTo>
                <a:lnTo>
                  <a:pt x="42265" y="36156"/>
                </a:lnTo>
                <a:lnTo>
                  <a:pt x="42964" y="39738"/>
                </a:lnTo>
                <a:lnTo>
                  <a:pt x="45173" y="39738"/>
                </a:lnTo>
                <a:lnTo>
                  <a:pt x="45173" y="30899"/>
                </a:lnTo>
                <a:close/>
              </a:path>
              <a:path w="55879" h="61595">
                <a:moveTo>
                  <a:pt x="45173" y="18338"/>
                </a:moveTo>
                <a:lnTo>
                  <a:pt x="42964" y="18338"/>
                </a:lnTo>
                <a:lnTo>
                  <a:pt x="42278" y="21932"/>
                </a:lnTo>
                <a:lnTo>
                  <a:pt x="41389" y="24282"/>
                </a:lnTo>
                <a:lnTo>
                  <a:pt x="40284" y="25476"/>
                </a:lnTo>
                <a:lnTo>
                  <a:pt x="39166" y="26631"/>
                </a:lnTo>
                <a:lnTo>
                  <a:pt x="36588" y="27241"/>
                </a:lnTo>
                <a:lnTo>
                  <a:pt x="45173" y="27241"/>
                </a:lnTo>
                <a:lnTo>
                  <a:pt x="45173" y="18338"/>
                </a:lnTo>
                <a:close/>
              </a:path>
              <a:path w="55879" h="61595">
                <a:moveTo>
                  <a:pt x="50391" y="3492"/>
                </a:moveTo>
                <a:lnTo>
                  <a:pt x="39458" y="3492"/>
                </a:lnTo>
                <a:lnTo>
                  <a:pt x="43040" y="4127"/>
                </a:lnTo>
                <a:lnTo>
                  <a:pt x="46227" y="6502"/>
                </a:lnTo>
                <a:lnTo>
                  <a:pt x="47447" y="9156"/>
                </a:lnTo>
                <a:lnTo>
                  <a:pt x="48234" y="13246"/>
                </a:lnTo>
                <a:lnTo>
                  <a:pt x="50634" y="13246"/>
                </a:lnTo>
                <a:lnTo>
                  <a:pt x="50391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9398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2" y="60426"/>
                </a:moveTo>
                <a:lnTo>
                  <a:pt x="8356" y="60426"/>
                </a:lnTo>
                <a:lnTo>
                  <a:pt x="10198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32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2" y="62039"/>
                </a:lnTo>
                <a:lnTo>
                  <a:pt x="6019" y="60756"/>
                </a:lnTo>
                <a:lnTo>
                  <a:pt x="6807" y="60426"/>
                </a:lnTo>
                <a:lnTo>
                  <a:pt x="35032" y="60426"/>
                </a:lnTo>
                <a:lnTo>
                  <a:pt x="35264" y="60223"/>
                </a:lnTo>
                <a:lnTo>
                  <a:pt x="16243" y="60223"/>
                </a:lnTo>
                <a:lnTo>
                  <a:pt x="11569" y="58077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693" y="0"/>
                </a:lnTo>
                <a:lnTo>
                  <a:pt x="10464" y="1562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46" y="38226"/>
                </a:lnTo>
                <a:lnTo>
                  <a:pt x="28194" y="40373"/>
                </a:lnTo>
                <a:lnTo>
                  <a:pt x="31864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64" y="55587"/>
                </a:lnTo>
                <a:lnTo>
                  <a:pt x="29629" y="57442"/>
                </a:lnTo>
                <a:lnTo>
                  <a:pt x="27457" y="59296"/>
                </a:lnTo>
                <a:lnTo>
                  <a:pt x="24841" y="60223"/>
                </a:lnTo>
                <a:lnTo>
                  <a:pt x="35264" y="60223"/>
                </a:lnTo>
                <a:lnTo>
                  <a:pt x="40678" y="55537"/>
                </a:lnTo>
                <a:lnTo>
                  <a:pt x="42545" y="51511"/>
                </a:lnTo>
                <a:lnTo>
                  <a:pt x="42545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12" y="7480"/>
                </a:lnTo>
                <a:lnTo>
                  <a:pt x="13817" y="5981"/>
                </a:lnTo>
                <a:lnTo>
                  <a:pt x="15773" y="4483"/>
                </a:lnTo>
                <a:lnTo>
                  <a:pt x="18046" y="3733"/>
                </a:lnTo>
                <a:lnTo>
                  <a:pt x="38721" y="3733"/>
                </a:lnTo>
                <a:lnTo>
                  <a:pt x="38657" y="3124"/>
                </a:lnTo>
                <a:lnTo>
                  <a:pt x="32499" y="3124"/>
                </a:lnTo>
                <a:lnTo>
                  <a:pt x="30784" y="2590"/>
                </a:lnTo>
                <a:lnTo>
                  <a:pt x="27661" y="1549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21" y="3733"/>
                </a:moveTo>
                <a:lnTo>
                  <a:pt x="23952" y="3733"/>
                </a:lnTo>
                <a:lnTo>
                  <a:pt x="27330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398" y="19672"/>
                </a:lnTo>
                <a:lnTo>
                  <a:pt x="38721" y="3733"/>
                </a:lnTo>
                <a:close/>
              </a:path>
              <a:path w="42545" h="64134">
                <a:moveTo>
                  <a:pt x="38328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5331" y="2298"/>
                </a:lnTo>
                <a:lnTo>
                  <a:pt x="34912" y="2819"/>
                </a:lnTo>
                <a:lnTo>
                  <a:pt x="34112" y="3124"/>
                </a:lnTo>
                <a:lnTo>
                  <a:pt x="38657" y="3124"/>
                </a:lnTo>
                <a:lnTo>
                  <a:pt x="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05831" y="734808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70" h="61595">
                <a:moveTo>
                  <a:pt x="26314" y="0"/>
                </a:moveTo>
                <a:lnTo>
                  <a:pt x="0" y="0"/>
                </a:lnTo>
                <a:lnTo>
                  <a:pt x="0" y="1701"/>
                </a:lnTo>
                <a:lnTo>
                  <a:pt x="3467" y="1930"/>
                </a:lnTo>
                <a:lnTo>
                  <a:pt x="5727" y="2552"/>
                </a:lnTo>
                <a:lnTo>
                  <a:pt x="7810" y="4546"/>
                </a:lnTo>
                <a:lnTo>
                  <a:pt x="8305" y="6692"/>
                </a:lnTo>
                <a:lnTo>
                  <a:pt x="8226" y="54457"/>
                </a:lnTo>
                <a:lnTo>
                  <a:pt x="7861" y="56489"/>
                </a:lnTo>
                <a:lnTo>
                  <a:pt x="6007" y="58407"/>
                </a:lnTo>
                <a:lnTo>
                  <a:pt x="3708" y="59055"/>
                </a:lnTo>
                <a:lnTo>
                  <a:pt x="0" y="59448"/>
                </a:lnTo>
                <a:lnTo>
                  <a:pt x="0" y="61125"/>
                </a:lnTo>
                <a:lnTo>
                  <a:pt x="26314" y="61125"/>
                </a:lnTo>
                <a:lnTo>
                  <a:pt x="26314" y="59448"/>
                </a:lnTo>
                <a:lnTo>
                  <a:pt x="22821" y="59194"/>
                </a:lnTo>
                <a:lnTo>
                  <a:pt x="20548" y="58572"/>
                </a:lnTo>
                <a:lnTo>
                  <a:pt x="18453" y="56654"/>
                </a:lnTo>
                <a:lnTo>
                  <a:pt x="17945" y="54457"/>
                </a:lnTo>
                <a:lnTo>
                  <a:pt x="17945" y="32067"/>
                </a:lnTo>
                <a:lnTo>
                  <a:pt x="56324" y="32067"/>
                </a:lnTo>
                <a:lnTo>
                  <a:pt x="56324" y="27990"/>
                </a:lnTo>
                <a:lnTo>
                  <a:pt x="17945" y="27990"/>
                </a:lnTo>
                <a:lnTo>
                  <a:pt x="17945" y="6692"/>
                </a:lnTo>
                <a:lnTo>
                  <a:pt x="18453" y="4546"/>
                </a:lnTo>
                <a:lnTo>
                  <a:pt x="20548" y="2552"/>
                </a:lnTo>
                <a:lnTo>
                  <a:pt x="22821" y="1930"/>
                </a:lnTo>
                <a:lnTo>
                  <a:pt x="26314" y="1701"/>
                </a:lnTo>
                <a:lnTo>
                  <a:pt x="26314" y="0"/>
                </a:lnTo>
                <a:close/>
              </a:path>
              <a:path w="64770" h="61595">
                <a:moveTo>
                  <a:pt x="56324" y="32067"/>
                </a:moveTo>
                <a:lnTo>
                  <a:pt x="46659" y="32067"/>
                </a:lnTo>
                <a:lnTo>
                  <a:pt x="46575" y="54457"/>
                </a:lnTo>
                <a:lnTo>
                  <a:pt x="46189" y="56489"/>
                </a:lnTo>
                <a:lnTo>
                  <a:pt x="44373" y="58420"/>
                </a:lnTo>
                <a:lnTo>
                  <a:pt x="42062" y="59093"/>
                </a:lnTo>
                <a:lnTo>
                  <a:pt x="38328" y="59448"/>
                </a:lnTo>
                <a:lnTo>
                  <a:pt x="38328" y="61125"/>
                </a:lnTo>
                <a:lnTo>
                  <a:pt x="64655" y="61125"/>
                </a:lnTo>
                <a:lnTo>
                  <a:pt x="64655" y="59448"/>
                </a:lnTo>
                <a:lnTo>
                  <a:pt x="61163" y="59156"/>
                </a:lnTo>
                <a:lnTo>
                  <a:pt x="58915" y="58534"/>
                </a:lnTo>
                <a:lnTo>
                  <a:pt x="57861" y="57619"/>
                </a:lnTo>
                <a:lnTo>
                  <a:pt x="56819" y="56654"/>
                </a:lnTo>
                <a:lnTo>
                  <a:pt x="56324" y="54457"/>
                </a:lnTo>
                <a:lnTo>
                  <a:pt x="56324" y="32067"/>
                </a:lnTo>
                <a:close/>
              </a:path>
              <a:path w="64770" h="61595">
                <a:moveTo>
                  <a:pt x="64655" y="0"/>
                </a:moveTo>
                <a:lnTo>
                  <a:pt x="38328" y="0"/>
                </a:lnTo>
                <a:lnTo>
                  <a:pt x="38328" y="1701"/>
                </a:lnTo>
                <a:lnTo>
                  <a:pt x="41833" y="1930"/>
                </a:lnTo>
                <a:lnTo>
                  <a:pt x="44107" y="2552"/>
                </a:lnTo>
                <a:lnTo>
                  <a:pt x="45135" y="3530"/>
                </a:lnTo>
                <a:lnTo>
                  <a:pt x="46139" y="4546"/>
                </a:lnTo>
                <a:lnTo>
                  <a:pt x="46659" y="6692"/>
                </a:lnTo>
                <a:lnTo>
                  <a:pt x="46659" y="27990"/>
                </a:lnTo>
                <a:lnTo>
                  <a:pt x="56324" y="27990"/>
                </a:lnTo>
                <a:lnTo>
                  <a:pt x="56324" y="6692"/>
                </a:lnTo>
                <a:lnTo>
                  <a:pt x="56819" y="4546"/>
                </a:lnTo>
                <a:lnTo>
                  <a:pt x="57861" y="3530"/>
                </a:lnTo>
                <a:lnTo>
                  <a:pt x="58915" y="2552"/>
                </a:lnTo>
                <a:lnTo>
                  <a:pt x="61163" y="1930"/>
                </a:lnTo>
                <a:lnTo>
                  <a:pt x="64655" y="1701"/>
                </a:lnTo>
                <a:lnTo>
                  <a:pt x="6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93037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24" y="0"/>
                </a:moveTo>
                <a:lnTo>
                  <a:pt x="31496" y="0"/>
                </a:lnTo>
                <a:lnTo>
                  <a:pt x="8801" y="52120"/>
                </a:lnTo>
                <a:lnTo>
                  <a:pt x="6692" y="56311"/>
                </a:lnTo>
                <a:lnTo>
                  <a:pt x="5299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280" y="58039"/>
                </a:lnTo>
                <a:lnTo>
                  <a:pt x="12280" y="55714"/>
                </a:lnTo>
                <a:lnTo>
                  <a:pt x="12534" y="54648"/>
                </a:lnTo>
                <a:lnTo>
                  <a:pt x="13487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60" y="42227"/>
                </a:lnTo>
                <a:lnTo>
                  <a:pt x="50671" y="38481"/>
                </a:lnTo>
                <a:lnTo>
                  <a:pt x="19100" y="38481"/>
                </a:lnTo>
                <a:lnTo>
                  <a:pt x="29921" y="13017"/>
                </a:lnTo>
                <a:lnTo>
                  <a:pt x="39192" y="13017"/>
                </a:lnTo>
                <a:lnTo>
                  <a:pt x="33324" y="0"/>
                </a:lnTo>
                <a:close/>
              </a:path>
              <a:path w="66040" h="62229">
                <a:moveTo>
                  <a:pt x="52360" y="42227"/>
                </a:moveTo>
                <a:lnTo>
                  <a:pt x="42227" y="42227"/>
                </a:lnTo>
                <a:lnTo>
                  <a:pt x="46697" y="52374"/>
                </a:lnTo>
                <a:lnTo>
                  <a:pt x="47142" y="53581"/>
                </a:lnTo>
                <a:lnTo>
                  <a:pt x="47751" y="55867"/>
                </a:lnTo>
                <a:lnTo>
                  <a:pt x="47850" y="56311"/>
                </a:lnTo>
                <a:lnTo>
                  <a:pt x="47929" y="58470"/>
                </a:lnTo>
                <a:lnTo>
                  <a:pt x="47523" y="59321"/>
                </a:lnTo>
                <a:lnTo>
                  <a:pt x="45910" y="60020"/>
                </a:lnTo>
                <a:lnTo>
                  <a:pt x="44132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20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54" y="58039"/>
                </a:lnTo>
                <a:lnTo>
                  <a:pt x="58508" y="55867"/>
                </a:lnTo>
                <a:lnTo>
                  <a:pt x="52360" y="42227"/>
                </a:lnTo>
                <a:close/>
              </a:path>
              <a:path w="66040" h="62229">
                <a:moveTo>
                  <a:pt x="39192" y="13017"/>
                </a:moveTo>
                <a:lnTo>
                  <a:pt x="29921" y="13017"/>
                </a:lnTo>
                <a:lnTo>
                  <a:pt x="40893" y="38481"/>
                </a:lnTo>
                <a:lnTo>
                  <a:pt x="50671" y="38481"/>
                </a:lnTo>
                <a:lnTo>
                  <a:pt x="3919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80293" y="7348076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5">
                <a:moveTo>
                  <a:pt x="26873" y="0"/>
                </a:moveTo>
                <a:lnTo>
                  <a:pt x="0" y="0"/>
                </a:lnTo>
                <a:lnTo>
                  <a:pt x="0" y="1701"/>
                </a:lnTo>
                <a:lnTo>
                  <a:pt x="3555" y="1981"/>
                </a:lnTo>
                <a:lnTo>
                  <a:pt x="5880" y="2590"/>
                </a:lnTo>
                <a:lnTo>
                  <a:pt x="6921" y="3543"/>
                </a:lnTo>
                <a:lnTo>
                  <a:pt x="8013" y="4495"/>
                </a:lnTo>
                <a:lnTo>
                  <a:pt x="8528" y="6616"/>
                </a:lnTo>
                <a:lnTo>
                  <a:pt x="8534" y="44589"/>
                </a:lnTo>
                <a:lnTo>
                  <a:pt x="9550" y="49199"/>
                </a:lnTo>
                <a:lnTo>
                  <a:pt x="15265" y="59194"/>
                </a:lnTo>
                <a:lnTo>
                  <a:pt x="22225" y="62433"/>
                </a:lnTo>
                <a:lnTo>
                  <a:pt x="42811" y="62433"/>
                </a:lnTo>
                <a:lnTo>
                  <a:pt x="49847" y="59143"/>
                </a:lnTo>
                <a:lnTo>
                  <a:pt x="50334" y="58280"/>
                </a:lnTo>
                <a:lnTo>
                  <a:pt x="27508" y="58280"/>
                </a:lnTo>
                <a:lnTo>
                  <a:pt x="22745" y="55841"/>
                </a:lnTo>
                <a:lnTo>
                  <a:pt x="18846" y="48171"/>
                </a:lnTo>
                <a:lnTo>
                  <a:pt x="18219" y="44589"/>
                </a:lnTo>
                <a:lnTo>
                  <a:pt x="18186" y="6616"/>
                </a:lnTo>
                <a:lnTo>
                  <a:pt x="18719" y="4419"/>
                </a:lnTo>
                <a:lnTo>
                  <a:pt x="19799" y="3505"/>
                </a:lnTo>
                <a:lnTo>
                  <a:pt x="20866" y="2540"/>
                </a:lnTo>
                <a:lnTo>
                  <a:pt x="23228" y="1930"/>
                </a:lnTo>
                <a:lnTo>
                  <a:pt x="26873" y="1701"/>
                </a:lnTo>
                <a:lnTo>
                  <a:pt x="26873" y="0"/>
                </a:lnTo>
                <a:close/>
              </a:path>
              <a:path w="66040" h="62865">
                <a:moveTo>
                  <a:pt x="65443" y="0"/>
                </a:moveTo>
                <a:lnTo>
                  <a:pt x="43522" y="0"/>
                </a:lnTo>
                <a:lnTo>
                  <a:pt x="43522" y="1701"/>
                </a:lnTo>
                <a:lnTo>
                  <a:pt x="46964" y="2057"/>
                </a:lnTo>
                <a:lnTo>
                  <a:pt x="49314" y="2844"/>
                </a:lnTo>
                <a:lnTo>
                  <a:pt x="50898" y="4495"/>
                </a:lnTo>
                <a:lnTo>
                  <a:pt x="51790" y="5397"/>
                </a:lnTo>
                <a:lnTo>
                  <a:pt x="52387" y="8547"/>
                </a:lnTo>
                <a:lnTo>
                  <a:pt x="52311" y="43980"/>
                </a:lnTo>
                <a:lnTo>
                  <a:pt x="51663" y="47879"/>
                </a:lnTo>
                <a:lnTo>
                  <a:pt x="50059" y="50888"/>
                </a:lnTo>
                <a:lnTo>
                  <a:pt x="47523" y="55753"/>
                </a:lnTo>
                <a:lnTo>
                  <a:pt x="42316" y="58280"/>
                </a:lnTo>
                <a:lnTo>
                  <a:pt x="50334" y="58280"/>
                </a:lnTo>
                <a:lnTo>
                  <a:pt x="55549" y="48971"/>
                </a:lnTo>
                <a:lnTo>
                  <a:pt x="56419" y="44589"/>
                </a:lnTo>
                <a:lnTo>
                  <a:pt x="56540" y="8737"/>
                </a:lnTo>
                <a:lnTo>
                  <a:pt x="57124" y="5626"/>
                </a:lnTo>
                <a:lnTo>
                  <a:pt x="59347" y="2959"/>
                </a:lnTo>
                <a:lnTo>
                  <a:pt x="61747" y="2082"/>
                </a:lnTo>
                <a:lnTo>
                  <a:pt x="65443" y="1701"/>
                </a:lnTo>
                <a:lnTo>
                  <a:pt x="6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67628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2016" y="3822"/>
                </a:moveTo>
                <a:lnTo>
                  <a:pt x="22580" y="3822"/>
                </a:lnTo>
                <a:lnTo>
                  <a:pt x="22580" y="54025"/>
                </a:lnTo>
                <a:lnTo>
                  <a:pt x="22072" y="56527"/>
                </a:lnTo>
                <a:lnTo>
                  <a:pt x="21094" y="57531"/>
                </a:lnTo>
                <a:lnTo>
                  <a:pt x="20104" y="58508"/>
                </a:lnTo>
                <a:lnTo>
                  <a:pt x="17614" y="59156"/>
                </a:lnTo>
                <a:lnTo>
                  <a:pt x="13614" y="59448"/>
                </a:lnTo>
                <a:lnTo>
                  <a:pt x="13614" y="61125"/>
                </a:lnTo>
                <a:lnTo>
                  <a:pt x="41211" y="61125"/>
                </a:lnTo>
                <a:lnTo>
                  <a:pt x="41211" y="59448"/>
                </a:lnTo>
                <a:lnTo>
                  <a:pt x="37376" y="59194"/>
                </a:lnTo>
                <a:lnTo>
                  <a:pt x="34874" y="58623"/>
                </a:lnTo>
                <a:lnTo>
                  <a:pt x="33731" y="57785"/>
                </a:lnTo>
                <a:lnTo>
                  <a:pt x="32588" y="56908"/>
                </a:lnTo>
                <a:lnTo>
                  <a:pt x="32016" y="54686"/>
                </a:lnTo>
                <a:lnTo>
                  <a:pt x="32016" y="3822"/>
                </a:lnTo>
                <a:close/>
              </a:path>
              <a:path w="54609" h="61595">
                <a:moveTo>
                  <a:pt x="54063" y="0"/>
                </a:moveTo>
                <a:lnTo>
                  <a:pt x="546" y="0"/>
                </a:lnTo>
                <a:lnTo>
                  <a:pt x="0" y="15684"/>
                </a:lnTo>
                <a:lnTo>
                  <a:pt x="2336" y="15684"/>
                </a:lnTo>
                <a:lnTo>
                  <a:pt x="3276" y="10731"/>
                </a:lnTo>
                <a:lnTo>
                  <a:pt x="4686" y="7518"/>
                </a:lnTo>
                <a:lnTo>
                  <a:pt x="8470" y="4572"/>
                </a:lnTo>
                <a:lnTo>
                  <a:pt x="12052" y="3822"/>
                </a:lnTo>
                <a:lnTo>
                  <a:pt x="54190" y="3822"/>
                </a:lnTo>
                <a:lnTo>
                  <a:pt x="54063" y="0"/>
                </a:lnTo>
                <a:close/>
              </a:path>
              <a:path w="54609" h="61595">
                <a:moveTo>
                  <a:pt x="54190" y="3822"/>
                </a:moveTo>
                <a:lnTo>
                  <a:pt x="42748" y="3822"/>
                </a:lnTo>
                <a:lnTo>
                  <a:pt x="46354" y="4572"/>
                </a:lnTo>
                <a:lnTo>
                  <a:pt x="48069" y="6083"/>
                </a:lnTo>
                <a:lnTo>
                  <a:pt x="49783" y="7556"/>
                </a:lnTo>
                <a:lnTo>
                  <a:pt x="51206" y="10769"/>
                </a:lnTo>
                <a:lnTo>
                  <a:pt x="52311" y="15684"/>
                </a:lnTo>
                <a:lnTo>
                  <a:pt x="54584" y="15684"/>
                </a:lnTo>
                <a:lnTo>
                  <a:pt x="54190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47062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3" y="60426"/>
                </a:moveTo>
                <a:lnTo>
                  <a:pt x="8381" y="60426"/>
                </a:lnTo>
                <a:lnTo>
                  <a:pt x="10198" y="60972"/>
                </a:lnTo>
                <a:lnTo>
                  <a:pt x="16573" y="63118"/>
                </a:lnTo>
                <a:lnTo>
                  <a:pt x="19659" y="63665"/>
                </a:lnTo>
                <a:lnTo>
                  <a:pt x="28422" y="63665"/>
                </a:lnTo>
                <a:lnTo>
                  <a:pt x="33185" y="62039"/>
                </a:lnTo>
                <a:lnTo>
                  <a:pt x="35043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316" y="62039"/>
                </a:lnTo>
                <a:lnTo>
                  <a:pt x="5664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3" y="60426"/>
                </a:lnTo>
                <a:lnTo>
                  <a:pt x="35277" y="60223"/>
                </a:lnTo>
                <a:lnTo>
                  <a:pt x="16268" y="60223"/>
                </a:lnTo>
                <a:lnTo>
                  <a:pt x="11595" y="58077"/>
                </a:lnTo>
                <a:lnTo>
                  <a:pt x="7835" y="53771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719" y="0"/>
                </a:lnTo>
                <a:lnTo>
                  <a:pt x="10502" y="1549"/>
                </a:lnTo>
                <a:lnTo>
                  <a:pt x="4127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194" y="40373"/>
                </a:lnTo>
                <a:lnTo>
                  <a:pt x="29654" y="41782"/>
                </a:lnTo>
                <a:lnTo>
                  <a:pt x="31876" y="44005"/>
                </a:lnTo>
                <a:lnTo>
                  <a:pt x="32994" y="46634"/>
                </a:lnTo>
                <a:lnTo>
                  <a:pt x="32994" y="52984"/>
                </a:lnTo>
                <a:lnTo>
                  <a:pt x="31876" y="55587"/>
                </a:lnTo>
                <a:lnTo>
                  <a:pt x="27470" y="59296"/>
                </a:lnTo>
                <a:lnTo>
                  <a:pt x="24879" y="60223"/>
                </a:lnTo>
                <a:lnTo>
                  <a:pt x="35277" y="60223"/>
                </a:lnTo>
                <a:lnTo>
                  <a:pt x="40678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81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25" y="7480"/>
                </a:lnTo>
                <a:lnTo>
                  <a:pt x="15773" y="4483"/>
                </a:lnTo>
                <a:lnTo>
                  <a:pt x="18046" y="3733"/>
                </a:lnTo>
                <a:lnTo>
                  <a:pt x="38759" y="3733"/>
                </a:lnTo>
                <a:lnTo>
                  <a:pt x="38695" y="3124"/>
                </a:lnTo>
                <a:lnTo>
                  <a:pt x="32524" y="3124"/>
                </a:lnTo>
                <a:lnTo>
                  <a:pt x="30759" y="2590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59" y="3733"/>
                </a:moveTo>
                <a:lnTo>
                  <a:pt x="23952" y="3733"/>
                </a:lnTo>
                <a:lnTo>
                  <a:pt x="27304" y="4927"/>
                </a:lnTo>
                <a:lnTo>
                  <a:pt x="34150" y="9613"/>
                </a:lnTo>
                <a:lnTo>
                  <a:pt x="36639" y="13741"/>
                </a:lnTo>
                <a:lnTo>
                  <a:pt x="38163" y="19672"/>
                </a:lnTo>
                <a:lnTo>
                  <a:pt x="40436" y="19672"/>
                </a:lnTo>
                <a:lnTo>
                  <a:pt x="38759" y="3733"/>
                </a:lnTo>
                <a:close/>
              </a:path>
              <a:path w="42545" h="64134">
                <a:moveTo>
                  <a:pt x="38366" y="0"/>
                </a:moveTo>
                <a:lnTo>
                  <a:pt x="36423" y="0"/>
                </a:lnTo>
                <a:lnTo>
                  <a:pt x="36169" y="1003"/>
                </a:lnTo>
                <a:lnTo>
                  <a:pt x="35814" y="1765"/>
                </a:lnTo>
                <a:lnTo>
                  <a:pt x="34912" y="2819"/>
                </a:lnTo>
                <a:lnTo>
                  <a:pt x="34112" y="3124"/>
                </a:lnTo>
                <a:lnTo>
                  <a:pt x="38695" y="3124"/>
                </a:lnTo>
                <a:lnTo>
                  <a:pt x="3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58927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12" y="0"/>
                </a:moveTo>
                <a:lnTo>
                  <a:pt x="0" y="0"/>
                </a:lnTo>
                <a:lnTo>
                  <a:pt x="0" y="1701"/>
                </a:lnTo>
                <a:lnTo>
                  <a:pt x="3492" y="1930"/>
                </a:lnTo>
                <a:lnTo>
                  <a:pt x="5778" y="2539"/>
                </a:lnTo>
                <a:lnTo>
                  <a:pt x="7797" y="4470"/>
                </a:lnTo>
                <a:lnTo>
                  <a:pt x="8318" y="6642"/>
                </a:lnTo>
                <a:lnTo>
                  <a:pt x="8318" y="54622"/>
                </a:lnTo>
                <a:lnTo>
                  <a:pt x="7797" y="56781"/>
                </a:lnTo>
                <a:lnTo>
                  <a:pt x="5689" y="58483"/>
                </a:lnTo>
                <a:lnTo>
                  <a:pt x="3454" y="59105"/>
                </a:lnTo>
                <a:lnTo>
                  <a:pt x="0" y="59461"/>
                </a:lnTo>
                <a:lnTo>
                  <a:pt x="0" y="61125"/>
                </a:lnTo>
                <a:lnTo>
                  <a:pt x="33362" y="61125"/>
                </a:lnTo>
                <a:lnTo>
                  <a:pt x="39293" y="60248"/>
                </a:lnTo>
                <a:lnTo>
                  <a:pt x="46477" y="57696"/>
                </a:lnTo>
                <a:lnTo>
                  <a:pt x="21374" y="57696"/>
                </a:lnTo>
                <a:lnTo>
                  <a:pt x="19824" y="57454"/>
                </a:lnTo>
                <a:lnTo>
                  <a:pt x="18287" y="56476"/>
                </a:lnTo>
                <a:lnTo>
                  <a:pt x="17932" y="55498"/>
                </a:lnTo>
                <a:lnTo>
                  <a:pt x="17955" y="5422"/>
                </a:lnTo>
                <a:lnTo>
                  <a:pt x="18287" y="4495"/>
                </a:lnTo>
                <a:lnTo>
                  <a:pt x="19824" y="3606"/>
                </a:lnTo>
                <a:lnTo>
                  <a:pt x="21259" y="3365"/>
                </a:lnTo>
                <a:lnTo>
                  <a:pt x="45682" y="3365"/>
                </a:lnTo>
                <a:lnTo>
                  <a:pt x="41401" y="1371"/>
                </a:lnTo>
                <a:lnTo>
                  <a:pt x="34112" y="0"/>
                </a:lnTo>
                <a:close/>
              </a:path>
              <a:path w="63500" h="61595">
                <a:moveTo>
                  <a:pt x="45682" y="3365"/>
                </a:moveTo>
                <a:lnTo>
                  <a:pt x="31927" y="3365"/>
                </a:lnTo>
                <a:lnTo>
                  <a:pt x="38785" y="5422"/>
                </a:lnTo>
                <a:lnTo>
                  <a:pt x="50025" y="14274"/>
                </a:lnTo>
                <a:lnTo>
                  <a:pt x="53022" y="21412"/>
                </a:lnTo>
                <a:lnTo>
                  <a:pt x="53022" y="41516"/>
                </a:lnTo>
                <a:lnTo>
                  <a:pt x="49364" y="49009"/>
                </a:lnTo>
                <a:lnTo>
                  <a:pt x="37261" y="56273"/>
                </a:lnTo>
                <a:lnTo>
                  <a:pt x="31165" y="57696"/>
                </a:lnTo>
                <a:lnTo>
                  <a:pt x="46477" y="57696"/>
                </a:lnTo>
                <a:lnTo>
                  <a:pt x="60528" y="43891"/>
                </a:lnTo>
                <a:lnTo>
                  <a:pt x="62471" y="39750"/>
                </a:lnTo>
                <a:lnTo>
                  <a:pt x="63449" y="35369"/>
                </a:lnTo>
                <a:lnTo>
                  <a:pt x="63449" y="30772"/>
                </a:lnTo>
                <a:lnTo>
                  <a:pt x="62442" y="21913"/>
                </a:lnTo>
                <a:lnTo>
                  <a:pt x="59421" y="14522"/>
                </a:lnTo>
                <a:lnTo>
                  <a:pt x="54389" y="8597"/>
                </a:lnTo>
                <a:lnTo>
                  <a:pt x="47345" y="4140"/>
                </a:lnTo>
                <a:lnTo>
                  <a:pt x="45682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45783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42" y="0"/>
                </a:moveTo>
                <a:lnTo>
                  <a:pt x="0" y="0"/>
                </a:lnTo>
                <a:lnTo>
                  <a:pt x="0" y="1701"/>
                </a:lnTo>
                <a:lnTo>
                  <a:pt x="3543" y="1930"/>
                </a:lnTo>
                <a:lnTo>
                  <a:pt x="5803" y="2565"/>
                </a:lnTo>
                <a:lnTo>
                  <a:pt x="7838" y="4597"/>
                </a:lnTo>
                <a:lnTo>
                  <a:pt x="8292" y="6502"/>
                </a:lnTo>
                <a:lnTo>
                  <a:pt x="8343" y="54610"/>
                </a:lnTo>
                <a:lnTo>
                  <a:pt x="7829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31" y="61125"/>
                </a:lnTo>
                <a:lnTo>
                  <a:pt x="52220" y="57531"/>
                </a:lnTo>
                <a:lnTo>
                  <a:pt x="24523" y="57531"/>
                </a:lnTo>
                <a:lnTo>
                  <a:pt x="20967" y="57327"/>
                </a:lnTo>
                <a:lnTo>
                  <a:pt x="19773" y="57023"/>
                </a:lnTo>
                <a:lnTo>
                  <a:pt x="18592" y="56692"/>
                </a:lnTo>
                <a:lnTo>
                  <a:pt x="17995" y="55613"/>
                </a:lnTo>
                <a:lnTo>
                  <a:pt x="17995" y="30899"/>
                </a:lnTo>
                <a:lnTo>
                  <a:pt x="45199" y="30899"/>
                </a:lnTo>
                <a:lnTo>
                  <a:pt x="45199" y="27241"/>
                </a:lnTo>
                <a:lnTo>
                  <a:pt x="17995" y="27241"/>
                </a:lnTo>
                <a:lnTo>
                  <a:pt x="18019" y="5295"/>
                </a:lnTo>
                <a:lnTo>
                  <a:pt x="18170" y="4584"/>
                </a:lnTo>
                <a:lnTo>
                  <a:pt x="18808" y="3733"/>
                </a:lnTo>
                <a:lnTo>
                  <a:pt x="19672" y="3492"/>
                </a:lnTo>
                <a:lnTo>
                  <a:pt x="50423" y="3492"/>
                </a:lnTo>
                <a:lnTo>
                  <a:pt x="50342" y="0"/>
                </a:lnTo>
                <a:close/>
              </a:path>
              <a:path w="55879" h="61595">
                <a:moveTo>
                  <a:pt x="55524" y="45516"/>
                </a:moveTo>
                <a:lnTo>
                  <a:pt x="52895" y="45516"/>
                </a:lnTo>
                <a:lnTo>
                  <a:pt x="50457" y="50800"/>
                </a:lnTo>
                <a:lnTo>
                  <a:pt x="47701" y="54076"/>
                </a:lnTo>
                <a:lnTo>
                  <a:pt x="44665" y="55473"/>
                </a:lnTo>
                <a:lnTo>
                  <a:pt x="41592" y="56832"/>
                </a:lnTo>
                <a:lnTo>
                  <a:pt x="36868" y="57531"/>
                </a:lnTo>
                <a:lnTo>
                  <a:pt x="52220" y="57531"/>
                </a:lnTo>
                <a:lnTo>
                  <a:pt x="55524" y="45516"/>
                </a:lnTo>
                <a:close/>
              </a:path>
              <a:path w="55879" h="61595">
                <a:moveTo>
                  <a:pt x="45199" y="30899"/>
                </a:moveTo>
                <a:lnTo>
                  <a:pt x="36588" y="30899"/>
                </a:lnTo>
                <a:lnTo>
                  <a:pt x="39141" y="31483"/>
                </a:lnTo>
                <a:lnTo>
                  <a:pt x="41363" y="33782"/>
                </a:lnTo>
                <a:lnTo>
                  <a:pt x="42278" y="36156"/>
                </a:lnTo>
                <a:lnTo>
                  <a:pt x="42964" y="39738"/>
                </a:lnTo>
                <a:lnTo>
                  <a:pt x="45199" y="39738"/>
                </a:lnTo>
                <a:lnTo>
                  <a:pt x="45199" y="30899"/>
                </a:lnTo>
                <a:close/>
              </a:path>
              <a:path w="55879" h="61595">
                <a:moveTo>
                  <a:pt x="45199" y="18338"/>
                </a:moveTo>
                <a:lnTo>
                  <a:pt x="42964" y="18338"/>
                </a:lnTo>
                <a:lnTo>
                  <a:pt x="42316" y="21932"/>
                </a:lnTo>
                <a:lnTo>
                  <a:pt x="41401" y="24282"/>
                </a:lnTo>
                <a:lnTo>
                  <a:pt x="40297" y="25476"/>
                </a:lnTo>
                <a:lnTo>
                  <a:pt x="39192" y="26631"/>
                </a:lnTo>
                <a:lnTo>
                  <a:pt x="36601" y="27241"/>
                </a:lnTo>
                <a:lnTo>
                  <a:pt x="45199" y="27241"/>
                </a:lnTo>
                <a:lnTo>
                  <a:pt x="45199" y="18338"/>
                </a:lnTo>
                <a:close/>
              </a:path>
              <a:path w="55879" h="61595">
                <a:moveTo>
                  <a:pt x="50423" y="3492"/>
                </a:moveTo>
                <a:lnTo>
                  <a:pt x="39471" y="3492"/>
                </a:lnTo>
                <a:lnTo>
                  <a:pt x="43053" y="4127"/>
                </a:lnTo>
                <a:lnTo>
                  <a:pt x="44665" y="5295"/>
                </a:lnTo>
                <a:lnTo>
                  <a:pt x="46240" y="6502"/>
                </a:lnTo>
                <a:lnTo>
                  <a:pt x="47472" y="9156"/>
                </a:lnTo>
                <a:lnTo>
                  <a:pt x="48247" y="13246"/>
                </a:lnTo>
                <a:lnTo>
                  <a:pt x="50647" y="13246"/>
                </a:lnTo>
                <a:lnTo>
                  <a:pt x="50423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6357" y="7346981"/>
            <a:ext cx="64769" cy="64135"/>
          </a:xfrm>
          <a:custGeom>
            <a:avLst/>
            <a:gdLst/>
            <a:ahLst/>
            <a:cxnLst/>
            <a:rect l="l" t="t" r="r" b="b"/>
            <a:pathLst>
              <a:path w="64770" h="64134">
                <a:moveTo>
                  <a:pt x="36449" y="0"/>
                </a:moveTo>
                <a:lnTo>
                  <a:pt x="32778" y="0"/>
                </a:lnTo>
                <a:lnTo>
                  <a:pt x="25544" y="633"/>
                </a:lnTo>
                <a:lnTo>
                  <a:pt x="0" y="23647"/>
                </a:lnTo>
                <a:lnTo>
                  <a:pt x="98" y="33324"/>
                </a:lnTo>
                <a:lnTo>
                  <a:pt x="24638" y="63525"/>
                </a:lnTo>
                <a:lnTo>
                  <a:pt x="38925" y="63525"/>
                </a:lnTo>
                <a:lnTo>
                  <a:pt x="44145" y="62623"/>
                </a:lnTo>
                <a:lnTo>
                  <a:pt x="52888" y="59728"/>
                </a:lnTo>
                <a:lnTo>
                  <a:pt x="28333" y="59728"/>
                </a:lnTo>
                <a:lnTo>
                  <a:pt x="22656" y="57353"/>
                </a:lnTo>
                <a:lnTo>
                  <a:pt x="13487" y="47790"/>
                </a:lnTo>
                <a:lnTo>
                  <a:pt x="11188" y="41122"/>
                </a:lnTo>
                <a:lnTo>
                  <a:pt x="11188" y="22301"/>
                </a:lnTo>
                <a:lnTo>
                  <a:pt x="13487" y="14909"/>
                </a:lnTo>
                <a:lnTo>
                  <a:pt x="22707" y="5892"/>
                </a:lnTo>
                <a:lnTo>
                  <a:pt x="28067" y="3657"/>
                </a:lnTo>
                <a:lnTo>
                  <a:pt x="56270" y="3657"/>
                </a:lnTo>
                <a:lnTo>
                  <a:pt x="56244" y="2971"/>
                </a:lnTo>
                <a:lnTo>
                  <a:pt x="49174" y="2971"/>
                </a:lnTo>
                <a:lnTo>
                  <a:pt x="47142" y="2489"/>
                </a:lnTo>
                <a:lnTo>
                  <a:pt x="40055" y="482"/>
                </a:lnTo>
                <a:lnTo>
                  <a:pt x="36449" y="0"/>
                </a:lnTo>
                <a:close/>
              </a:path>
              <a:path w="64770" h="64134">
                <a:moveTo>
                  <a:pt x="64350" y="29502"/>
                </a:moveTo>
                <a:lnTo>
                  <a:pt x="40220" y="29502"/>
                </a:lnTo>
                <a:lnTo>
                  <a:pt x="40220" y="31216"/>
                </a:lnTo>
                <a:lnTo>
                  <a:pt x="43700" y="31445"/>
                </a:lnTo>
                <a:lnTo>
                  <a:pt x="45961" y="31978"/>
                </a:lnTo>
                <a:lnTo>
                  <a:pt x="48031" y="33731"/>
                </a:lnTo>
                <a:lnTo>
                  <a:pt x="48552" y="35941"/>
                </a:lnTo>
                <a:lnTo>
                  <a:pt x="48552" y="55283"/>
                </a:lnTo>
                <a:lnTo>
                  <a:pt x="28333" y="59728"/>
                </a:lnTo>
                <a:lnTo>
                  <a:pt x="52888" y="59728"/>
                </a:lnTo>
                <a:lnTo>
                  <a:pt x="55029" y="59029"/>
                </a:lnTo>
                <a:lnTo>
                  <a:pt x="57746" y="57569"/>
                </a:lnTo>
                <a:lnTo>
                  <a:pt x="57746" y="35293"/>
                </a:lnTo>
                <a:lnTo>
                  <a:pt x="58407" y="33324"/>
                </a:lnTo>
                <a:lnTo>
                  <a:pt x="60464" y="31775"/>
                </a:lnTo>
                <a:lnTo>
                  <a:pt x="62026" y="31381"/>
                </a:lnTo>
                <a:lnTo>
                  <a:pt x="64350" y="31216"/>
                </a:lnTo>
                <a:lnTo>
                  <a:pt x="64350" y="29502"/>
                </a:lnTo>
                <a:close/>
              </a:path>
              <a:path w="64770" h="64134">
                <a:moveTo>
                  <a:pt x="56270" y="3657"/>
                </a:moveTo>
                <a:lnTo>
                  <a:pt x="40106" y="3657"/>
                </a:lnTo>
                <a:lnTo>
                  <a:pt x="44957" y="5588"/>
                </a:lnTo>
                <a:lnTo>
                  <a:pt x="48691" y="9436"/>
                </a:lnTo>
                <a:lnTo>
                  <a:pt x="50749" y="11620"/>
                </a:lnTo>
                <a:lnTo>
                  <a:pt x="52755" y="14960"/>
                </a:lnTo>
                <a:lnTo>
                  <a:pt x="54698" y="19443"/>
                </a:lnTo>
                <a:lnTo>
                  <a:pt x="56857" y="19443"/>
                </a:lnTo>
                <a:lnTo>
                  <a:pt x="56270" y="3657"/>
                </a:lnTo>
                <a:close/>
              </a:path>
              <a:path w="64770" h="64134">
                <a:moveTo>
                  <a:pt x="56134" y="0"/>
                </a:moveTo>
                <a:lnTo>
                  <a:pt x="54051" y="0"/>
                </a:lnTo>
                <a:lnTo>
                  <a:pt x="53670" y="965"/>
                </a:lnTo>
                <a:lnTo>
                  <a:pt x="53162" y="1689"/>
                </a:lnTo>
                <a:lnTo>
                  <a:pt x="52019" y="2717"/>
                </a:lnTo>
                <a:lnTo>
                  <a:pt x="51053" y="2971"/>
                </a:lnTo>
                <a:lnTo>
                  <a:pt x="56244" y="2971"/>
                </a:lnTo>
                <a:lnTo>
                  <a:pt x="5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55364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1" y="60426"/>
                </a:moveTo>
                <a:lnTo>
                  <a:pt x="8369" y="60426"/>
                </a:lnTo>
                <a:lnTo>
                  <a:pt x="10185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84" y="63665"/>
                </a:lnTo>
                <a:lnTo>
                  <a:pt x="33172" y="62039"/>
                </a:lnTo>
                <a:lnTo>
                  <a:pt x="35031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0" y="62039"/>
                </a:lnTo>
                <a:lnTo>
                  <a:pt x="5626" y="61404"/>
                </a:lnTo>
                <a:lnTo>
                  <a:pt x="6032" y="60756"/>
                </a:lnTo>
                <a:lnTo>
                  <a:pt x="6781" y="60426"/>
                </a:lnTo>
                <a:lnTo>
                  <a:pt x="35031" y="60426"/>
                </a:lnTo>
                <a:lnTo>
                  <a:pt x="35265" y="60223"/>
                </a:lnTo>
                <a:lnTo>
                  <a:pt x="16255" y="60223"/>
                </a:lnTo>
                <a:lnTo>
                  <a:pt x="11582" y="58077"/>
                </a:lnTo>
                <a:lnTo>
                  <a:pt x="7823" y="53771"/>
                </a:lnTo>
                <a:lnTo>
                  <a:pt x="5651" y="51320"/>
                </a:lnTo>
                <a:lnTo>
                  <a:pt x="3771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85" y="0"/>
                </a:moveTo>
                <a:lnTo>
                  <a:pt x="14693" y="0"/>
                </a:lnTo>
                <a:lnTo>
                  <a:pt x="10477" y="1549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33" y="38226"/>
                </a:lnTo>
                <a:lnTo>
                  <a:pt x="28193" y="40373"/>
                </a:lnTo>
                <a:lnTo>
                  <a:pt x="29641" y="41782"/>
                </a:lnTo>
                <a:lnTo>
                  <a:pt x="31876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6" y="55587"/>
                </a:lnTo>
                <a:lnTo>
                  <a:pt x="27444" y="59296"/>
                </a:lnTo>
                <a:lnTo>
                  <a:pt x="24866" y="60223"/>
                </a:lnTo>
                <a:lnTo>
                  <a:pt x="35265" y="60223"/>
                </a:lnTo>
                <a:lnTo>
                  <a:pt x="40665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43" y="19977"/>
                </a:lnTo>
                <a:lnTo>
                  <a:pt x="11709" y="16586"/>
                </a:lnTo>
                <a:lnTo>
                  <a:pt x="10960" y="14554"/>
                </a:lnTo>
                <a:lnTo>
                  <a:pt x="10960" y="9524"/>
                </a:lnTo>
                <a:lnTo>
                  <a:pt x="11912" y="7480"/>
                </a:lnTo>
                <a:lnTo>
                  <a:pt x="15760" y="4483"/>
                </a:lnTo>
                <a:lnTo>
                  <a:pt x="18033" y="3733"/>
                </a:lnTo>
                <a:lnTo>
                  <a:pt x="38734" y="3733"/>
                </a:lnTo>
                <a:lnTo>
                  <a:pt x="38670" y="3124"/>
                </a:lnTo>
                <a:lnTo>
                  <a:pt x="32486" y="3124"/>
                </a:lnTo>
                <a:lnTo>
                  <a:pt x="30746" y="2590"/>
                </a:lnTo>
                <a:lnTo>
                  <a:pt x="24688" y="520"/>
                </a:lnTo>
                <a:lnTo>
                  <a:pt x="22085" y="0"/>
                </a:lnTo>
                <a:close/>
              </a:path>
              <a:path w="42545" h="64134">
                <a:moveTo>
                  <a:pt x="38734" y="3733"/>
                </a:moveTo>
                <a:lnTo>
                  <a:pt x="23939" y="3733"/>
                </a:lnTo>
                <a:lnTo>
                  <a:pt x="27304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411" y="19672"/>
                </a:lnTo>
                <a:lnTo>
                  <a:pt x="38734" y="3733"/>
                </a:lnTo>
                <a:close/>
              </a:path>
              <a:path w="42545" h="64134">
                <a:moveTo>
                  <a:pt x="38341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4899" y="2819"/>
                </a:lnTo>
                <a:lnTo>
                  <a:pt x="34086" y="3124"/>
                </a:lnTo>
                <a:lnTo>
                  <a:pt x="38670" y="3124"/>
                </a:lnTo>
                <a:lnTo>
                  <a:pt x="38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4361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1991" y="3822"/>
                </a:moveTo>
                <a:lnTo>
                  <a:pt x="22542" y="3822"/>
                </a:lnTo>
                <a:lnTo>
                  <a:pt x="22418" y="54686"/>
                </a:lnTo>
                <a:lnTo>
                  <a:pt x="22072" y="56527"/>
                </a:lnTo>
                <a:lnTo>
                  <a:pt x="20078" y="58508"/>
                </a:lnTo>
                <a:lnTo>
                  <a:pt x="17576" y="59156"/>
                </a:lnTo>
                <a:lnTo>
                  <a:pt x="13601" y="59448"/>
                </a:lnTo>
                <a:lnTo>
                  <a:pt x="13601" y="61125"/>
                </a:lnTo>
                <a:lnTo>
                  <a:pt x="41198" y="61125"/>
                </a:lnTo>
                <a:lnTo>
                  <a:pt x="41198" y="59448"/>
                </a:lnTo>
                <a:lnTo>
                  <a:pt x="37325" y="59194"/>
                </a:lnTo>
                <a:lnTo>
                  <a:pt x="34836" y="58623"/>
                </a:lnTo>
                <a:lnTo>
                  <a:pt x="33693" y="57785"/>
                </a:lnTo>
                <a:lnTo>
                  <a:pt x="32550" y="56908"/>
                </a:lnTo>
                <a:lnTo>
                  <a:pt x="31991" y="54686"/>
                </a:lnTo>
                <a:lnTo>
                  <a:pt x="31991" y="3822"/>
                </a:lnTo>
                <a:close/>
              </a:path>
              <a:path w="54609" h="61595">
                <a:moveTo>
                  <a:pt x="54038" y="0"/>
                </a:moveTo>
                <a:lnTo>
                  <a:pt x="533" y="0"/>
                </a:lnTo>
                <a:lnTo>
                  <a:pt x="0" y="15684"/>
                </a:lnTo>
                <a:lnTo>
                  <a:pt x="2285" y="15684"/>
                </a:lnTo>
                <a:lnTo>
                  <a:pt x="3263" y="10731"/>
                </a:lnTo>
                <a:lnTo>
                  <a:pt x="4673" y="7518"/>
                </a:lnTo>
                <a:lnTo>
                  <a:pt x="8458" y="4572"/>
                </a:lnTo>
                <a:lnTo>
                  <a:pt x="12052" y="3822"/>
                </a:lnTo>
                <a:lnTo>
                  <a:pt x="54165" y="3822"/>
                </a:lnTo>
                <a:lnTo>
                  <a:pt x="54038" y="0"/>
                </a:lnTo>
                <a:close/>
              </a:path>
              <a:path w="54609" h="61595">
                <a:moveTo>
                  <a:pt x="54165" y="3822"/>
                </a:moveTo>
                <a:lnTo>
                  <a:pt x="42748" y="3822"/>
                </a:lnTo>
                <a:lnTo>
                  <a:pt x="46329" y="4572"/>
                </a:lnTo>
                <a:lnTo>
                  <a:pt x="48031" y="6083"/>
                </a:lnTo>
                <a:lnTo>
                  <a:pt x="49758" y="7556"/>
                </a:lnTo>
                <a:lnTo>
                  <a:pt x="51168" y="10769"/>
                </a:lnTo>
                <a:lnTo>
                  <a:pt x="52285" y="15684"/>
                </a:lnTo>
                <a:lnTo>
                  <a:pt x="54559" y="15684"/>
                </a:lnTo>
                <a:lnTo>
                  <a:pt x="54165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93659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705" y="56311"/>
                </a:lnTo>
                <a:lnTo>
                  <a:pt x="4254" y="59372"/>
                </a:lnTo>
                <a:lnTo>
                  <a:pt x="2425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83" y="62217"/>
                </a:lnTo>
                <a:lnTo>
                  <a:pt x="18783" y="60540"/>
                </a:lnTo>
                <a:lnTo>
                  <a:pt x="16548" y="60363"/>
                </a:lnTo>
                <a:lnTo>
                  <a:pt x="15049" y="60096"/>
                </a:lnTo>
                <a:lnTo>
                  <a:pt x="12941" y="59118"/>
                </a:lnTo>
                <a:lnTo>
                  <a:pt x="12293" y="58039"/>
                </a:lnTo>
                <a:lnTo>
                  <a:pt x="12293" y="55714"/>
                </a:lnTo>
                <a:lnTo>
                  <a:pt x="12534" y="54648"/>
                </a:lnTo>
                <a:lnTo>
                  <a:pt x="12992" y="53314"/>
                </a:lnTo>
                <a:lnTo>
                  <a:pt x="14973" y="48272"/>
                </a:lnTo>
                <a:lnTo>
                  <a:pt x="17437" y="42227"/>
                </a:lnTo>
                <a:lnTo>
                  <a:pt x="52366" y="42227"/>
                </a:lnTo>
                <a:lnTo>
                  <a:pt x="50679" y="38481"/>
                </a:lnTo>
                <a:lnTo>
                  <a:pt x="19100" y="38481"/>
                </a:lnTo>
                <a:lnTo>
                  <a:pt x="29933" y="13017"/>
                </a:lnTo>
                <a:lnTo>
                  <a:pt x="39212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66" y="42227"/>
                </a:moveTo>
                <a:lnTo>
                  <a:pt x="42240" y="42227"/>
                </a:lnTo>
                <a:lnTo>
                  <a:pt x="46710" y="52374"/>
                </a:lnTo>
                <a:lnTo>
                  <a:pt x="47155" y="53581"/>
                </a:lnTo>
                <a:lnTo>
                  <a:pt x="47735" y="55714"/>
                </a:lnTo>
                <a:lnTo>
                  <a:pt x="47855" y="56311"/>
                </a:lnTo>
                <a:lnTo>
                  <a:pt x="47917" y="58470"/>
                </a:lnTo>
                <a:lnTo>
                  <a:pt x="47510" y="59321"/>
                </a:lnTo>
                <a:lnTo>
                  <a:pt x="46710" y="59690"/>
                </a:lnTo>
                <a:lnTo>
                  <a:pt x="45910" y="60020"/>
                </a:lnTo>
                <a:lnTo>
                  <a:pt x="44145" y="60312"/>
                </a:lnTo>
                <a:lnTo>
                  <a:pt x="41338" y="60540"/>
                </a:lnTo>
                <a:lnTo>
                  <a:pt x="41338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33" y="60248"/>
                </a:lnTo>
                <a:lnTo>
                  <a:pt x="61645" y="59690"/>
                </a:lnTo>
                <a:lnTo>
                  <a:pt x="60693" y="58877"/>
                </a:lnTo>
                <a:lnTo>
                  <a:pt x="59766" y="58026"/>
                </a:lnTo>
                <a:lnTo>
                  <a:pt x="58508" y="55867"/>
                </a:lnTo>
                <a:lnTo>
                  <a:pt x="52366" y="42227"/>
                </a:lnTo>
                <a:close/>
              </a:path>
              <a:path w="66040" h="62229">
                <a:moveTo>
                  <a:pt x="39212" y="13017"/>
                </a:moveTo>
                <a:lnTo>
                  <a:pt x="29933" y="13017"/>
                </a:lnTo>
                <a:lnTo>
                  <a:pt x="40894" y="38481"/>
                </a:lnTo>
                <a:lnTo>
                  <a:pt x="50679" y="38481"/>
                </a:lnTo>
                <a:lnTo>
                  <a:pt x="3921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81016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37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680" y="56311"/>
                </a:lnTo>
                <a:lnTo>
                  <a:pt x="5287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306" y="58039"/>
                </a:lnTo>
                <a:lnTo>
                  <a:pt x="12306" y="55714"/>
                </a:lnTo>
                <a:lnTo>
                  <a:pt x="12522" y="54648"/>
                </a:lnTo>
                <a:lnTo>
                  <a:pt x="13474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52" y="42227"/>
                </a:lnTo>
                <a:lnTo>
                  <a:pt x="50665" y="38481"/>
                </a:lnTo>
                <a:lnTo>
                  <a:pt x="19088" y="38481"/>
                </a:lnTo>
                <a:lnTo>
                  <a:pt x="29908" y="13017"/>
                </a:lnTo>
                <a:lnTo>
                  <a:pt x="39199" y="13017"/>
                </a:lnTo>
                <a:lnTo>
                  <a:pt x="33337" y="0"/>
                </a:lnTo>
                <a:close/>
              </a:path>
              <a:path w="66040" h="62229">
                <a:moveTo>
                  <a:pt x="52352" y="42227"/>
                </a:moveTo>
                <a:lnTo>
                  <a:pt x="42214" y="42227"/>
                </a:lnTo>
                <a:lnTo>
                  <a:pt x="46697" y="52374"/>
                </a:lnTo>
                <a:lnTo>
                  <a:pt x="47155" y="53581"/>
                </a:lnTo>
                <a:lnTo>
                  <a:pt x="47777" y="55867"/>
                </a:lnTo>
                <a:lnTo>
                  <a:pt x="47904" y="58470"/>
                </a:lnTo>
                <a:lnTo>
                  <a:pt x="47498" y="59321"/>
                </a:lnTo>
                <a:lnTo>
                  <a:pt x="46697" y="59690"/>
                </a:lnTo>
                <a:lnTo>
                  <a:pt x="45910" y="60020"/>
                </a:lnTo>
                <a:lnTo>
                  <a:pt x="44107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20" y="60248"/>
                </a:lnTo>
                <a:lnTo>
                  <a:pt x="61633" y="59690"/>
                </a:lnTo>
                <a:lnTo>
                  <a:pt x="60667" y="58877"/>
                </a:lnTo>
                <a:lnTo>
                  <a:pt x="59767" y="58039"/>
                </a:lnTo>
                <a:lnTo>
                  <a:pt x="58508" y="55867"/>
                </a:lnTo>
                <a:lnTo>
                  <a:pt x="52352" y="42227"/>
                </a:lnTo>
                <a:close/>
              </a:path>
              <a:path w="66040" h="62229">
                <a:moveTo>
                  <a:pt x="39199" y="13017"/>
                </a:moveTo>
                <a:lnTo>
                  <a:pt x="29908" y="13017"/>
                </a:lnTo>
                <a:lnTo>
                  <a:pt x="40894" y="38481"/>
                </a:lnTo>
                <a:lnTo>
                  <a:pt x="50665" y="38481"/>
                </a:lnTo>
                <a:lnTo>
                  <a:pt x="39199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68483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37" y="0"/>
                </a:moveTo>
                <a:lnTo>
                  <a:pt x="0" y="0"/>
                </a:lnTo>
                <a:lnTo>
                  <a:pt x="0" y="1701"/>
                </a:lnTo>
                <a:lnTo>
                  <a:pt x="3530" y="1930"/>
                </a:lnTo>
                <a:lnTo>
                  <a:pt x="5791" y="2539"/>
                </a:lnTo>
                <a:lnTo>
                  <a:pt x="7823" y="4470"/>
                </a:lnTo>
                <a:lnTo>
                  <a:pt x="8343" y="6642"/>
                </a:lnTo>
                <a:lnTo>
                  <a:pt x="8343" y="54622"/>
                </a:lnTo>
                <a:lnTo>
                  <a:pt x="0" y="59461"/>
                </a:lnTo>
                <a:lnTo>
                  <a:pt x="0" y="61125"/>
                </a:lnTo>
                <a:lnTo>
                  <a:pt x="33388" y="61125"/>
                </a:lnTo>
                <a:lnTo>
                  <a:pt x="39344" y="60248"/>
                </a:lnTo>
                <a:lnTo>
                  <a:pt x="44256" y="58483"/>
                </a:lnTo>
                <a:lnTo>
                  <a:pt x="46510" y="57696"/>
                </a:lnTo>
                <a:lnTo>
                  <a:pt x="21412" y="57696"/>
                </a:lnTo>
                <a:lnTo>
                  <a:pt x="19837" y="57454"/>
                </a:lnTo>
                <a:lnTo>
                  <a:pt x="19062" y="56972"/>
                </a:lnTo>
                <a:lnTo>
                  <a:pt x="18326" y="56476"/>
                </a:lnTo>
                <a:lnTo>
                  <a:pt x="17970" y="55498"/>
                </a:lnTo>
                <a:lnTo>
                  <a:pt x="17993" y="5422"/>
                </a:lnTo>
                <a:lnTo>
                  <a:pt x="18326" y="4495"/>
                </a:lnTo>
                <a:lnTo>
                  <a:pt x="19837" y="3606"/>
                </a:lnTo>
                <a:lnTo>
                  <a:pt x="21297" y="3365"/>
                </a:lnTo>
                <a:lnTo>
                  <a:pt x="45695" y="3365"/>
                </a:lnTo>
                <a:lnTo>
                  <a:pt x="41414" y="1371"/>
                </a:lnTo>
                <a:lnTo>
                  <a:pt x="34137" y="0"/>
                </a:lnTo>
                <a:close/>
              </a:path>
              <a:path w="63500" h="61595">
                <a:moveTo>
                  <a:pt x="45695" y="3365"/>
                </a:moveTo>
                <a:lnTo>
                  <a:pt x="31953" y="3365"/>
                </a:lnTo>
                <a:lnTo>
                  <a:pt x="38823" y="5422"/>
                </a:lnTo>
                <a:lnTo>
                  <a:pt x="50038" y="14274"/>
                </a:lnTo>
                <a:lnTo>
                  <a:pt x="53060" y="21412"/>
                </a:lnTo>
                <a:lnTo>
                  <a:pt x="53060" y="41516"/>
                </a:lnTo>
                <a:lnTo>
                  <a:pt x="49402" y="49009"/>
                </a:lnTo>
                <a:lnTo>
                  <a:pt x="37274" y="56273"/>
                </a:lnTo>
                <a:lnTo>
                  <a:pt x="31178" y="57696"/>
                </a:lnTo>
                <a:lnTo>
                  <a:pt x="46510" y="57696"/>
                </a:lnTo>
                <a:lnTo>
                  <a:pt x="60553" y="43891"/>
                </a:lnTo>
                <a:lnTo>
                  <a:pt x="62496" y="39750"/>
                </a:lnTo>
                <a:lnTo>
                  <a:pt x="63461" y="35369"/>
                </a:lnTo>
                <a:lnTo>
                  <a:pt x="63461" y="30772"/>
                </a:lnTo>
                <a:lnTo>
                  <a:pt x="62454" y="21913"/>
                </a:lnTo>
                <a:lnTo>
                  <a:pt x="59434" y="14522"/>
                </a:lnTo>
                <a:lnTo>
                  <a:pt x="54401" y="8597"/>
                </a:lnTo>
                <a:lnTo>
                  <a:pt x="47358" y="4140"/>
                </a:lnTo>
                <a:lnTo>
                  <a:pt x="45695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00725" y="734675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09" h="64134">
                <a:moveTo>
                  <a:pt x="49859" y="55295"/>
                </a:moveTo>
                <a:lnTo>
                  <a:pt x="36868" y="55295"/>
                </a:lnTo>
                <a:lnTo>
                  <a:pt x="39789" y="58064"/>
                </a:lnTo>
                <a:lnTo>
                  <a:pt x="42125" y="59956"/>
                </a:lnTo>
                <a:lnTo>
                  <a:pt x="43903" y="61036"/>
                </a:lnTo>
                <a:lnTo>
                  <a:pt x="46812" y="62890"/>
                </a:lnTo>
                <a:lnTo>
                  <a:pt x="49784" y="63792"/>
                </a:lnTo>
                <a:lnTo>
                  <a:pt x="53975" y="63792"/>
                </a:lnTo>
                <a:lnTo>
                  <a:pt x="55219" y="63614"/>
                </a:lnTo>
                <a:lnTo>
                  <a:pt x="56476" y="63246"/>
                </a:lnTo>
                <a:lnTo>
                  <a:pt x="58610" y="62699"/>
                </a:lnTo>
                <a:lnTo>
                  <a:pt x="60477" y="61696"/>
                </a:lnTo>
                <a:lnTo>
                  <a:pt x="63106" y="59448"/>
                </a:lnTo>
                <a:lnTo>
                  <a:pt x="64160" y="58254"/>
                </a:lnTo>
                <a:lnTo>
                  <a:pt x="64957" y="57137"/>
                </a:lnTo>
                <a:lnTo>
                  <a:pt x="53746" y="57137"/>
                </a:lnTo>
                <a:lnTo>
                  <a:pt x="50330" y="55689"/>
                </a:lnTo>
                <a:lnTo>
                  <a:pt x="49859" y="55295"/>
                </a:lnTo>
                <a:close/>
              </a:path>
              <a:path w="67309" h="64134">
                <a:moveTo>
                  <a:pt x="33489" y="0"/>
                </a:moveTo>
                <a:lnTo>
                  <a:pt x="25526" y="0"/>
                </a:lnTo>
                <a:lnTo>
                  <a:pt x="22098" y="1435"/>
                </a:lnTo>
                <a:lnTo>
                  <a:pt x="16675" y="7150"/>
                </a:lnTo>
                <a:lnTo>
                  <a:pt x="15328" y="10731"/>
                </a:lnTo>
                <a:lnTo>
                  <a:pt x="15437" y="17284"/>
                </a:lnTo>
                <a:lnTo>
                  <a:pt x="18643" y="27609"/>
                </a:lnTo>
                <a:lnTo>
                  <a:pt x="15049" y="29641"/>
                </a:lnTo>
                <a:lnTo>
                  <a:pt x="10287" y="32258"/>
                </a:lnTo>
                <a:lnTo>
                  <a:pt x="6569" y="35204"/>
                </a:lnTo>
                <a:lnTo>
                  <a:pt x="1308" y="41516"/>
                </a:lnTo>
                <a:lnTo>
                  <a:pt x="0" y="45173"/>
                </a:lnTo>
                <a:lnTo>
                  <a:pt x="80" y="54013"/>
                </a:lnTo>
                <a:lnTo>
                  <a:pt x="1485" y="57340"/>
                </a:lnTo>
                <a:lnTo>
                  <a:pt x="4450" y="59956"/>
                </a:lnTo>
                <a:lnTo>
                  <a:pt x="7366" y="62484"/>
                </a:lnTo>
                <a:lnTo>
                  <a:pt x="11303" y="63754"/>
                </a:lnTo>
                <a:lnTo>
                  <a:pt x="20675" y="63754"/>
                </a:lnTo>
                <a:lnTo>
                  <a:pt x="24765" y="62852"/>
                </a:lnTo>
                <a:lnTo>
                  <a:pt x="28460" y="61036"/>
                </a:lnTo>
                <a:lnTo>
                  <a:pt x="31280" y="59728"/>
                </a:lnTo>
                <a:lnTo>
                  <a:pt x="32572" y="58839"/>
                </a:lnTo>
                <a:lnTo>
                  <a:pt x="17525" y="58839"/>
                </a:lnTo>
                <a:lnTo>
                  <a:pt x="14579" y="57594"/>
                </a:lnTo>
                <a:lnTo>
                  <a:pt x="10033" y="52578"/>
                </a:lnTo>
                <a:lnTo>
                  <a:pt x="8902" y="49568"/>
                </a:lnTo>
                <a:lnTo>
                  <a:pt x="8902" y="42418"/>
                </a:lnTo>
                <a:lnTo>
                  <a:pt x="20078" y="30822"/>
                </a:lnTo>
                <a:lnTo>
                  <a:pt x="30146" y="30822"/>
                </a:lnTo>
                <a:lnTo>
                  <a:pt x="27990" y="26987"/>
                </a:lnTo>
                <a:lnTo>
                  <a:pt x="31559" y="25438"/>
                </a:lnTo>
                <a:lnTo>
                  <a:pt x="33787" y="24104"/>
                </a:lnTo>
                <a:lnTo>
                  <a:pt x="26555" y="24104"/>
                </a:lnTo>
                <a:lnTo>
                  <a:pt x="25415" y="21729"/>
                </a:lnTo>
                <a:lnTo>
                  <a:pt x="24524" y="19456"/>
                </a:lnTo>
                <a:lnTo>
                  <a:pt x="23139" y="15062"/>
                </a:lnTo>
                <a:lnTo>
                  <a:pt x="22821" y="13004"/>
                </a:lnTo>
                <a:lnTo>
                  <a:pt x="22859" y="8547"/>
                </a:lnTo>
                <a:lnTo>
                  <a:pt x="23456" y="6718"/>
                </a:lnTo>
                <a:lnTo>
                  <a:pt x="24714" y="5232"/>
                </a:lnTo>
                <a:lnTo>
                  <a:pt x="25984" y="3771"/>
                </a:lnTo>
                <a:lnTo>
                  <a:pt x="27825" y="3022"/>
                </a:lnTo>
                <a:lnTo>
                  <a:pt x="39052" y="3022"/>
                </a:lnTo>
                <a:lnTo>
                  <a:pt x="36614" y="1028"/>
                </a:lnTo>
                <a:lnTo>
                  <a:pt x="33489" y="0"/>
                </a:lnTo>
                <a:close/>
              </a:path>
              <a:path w="67309" h="64134">
                <a:moveTo>
                  <a:pt x="30146" y="30822"/>
                </a:moveTo>
                <a:lnTo>
                  <a:pt x="20078" y="30822"/>
                </a:lnTo>
                <a:lnTo>
                  <a:pt x="23533" y="36944"/>
                </a:lnTo>
                <a:lnTo>
                  <a:pt x="26060" y="41249"/>
                </a:lnTo>
                <a:lnTo>
                  <a:pt x="29286" y="46177"/>
                </a:lnTo>
                <a:lnTo>
                  <a:pt x="31559" y="49225"/>
                </a:lnTo>
                <a:lnTo>
                  <a:pt x="34467" y="52819"/>
                </a:lnTo>
                <a:lnTo>
                  <a:pt x="32219" y="54914"/>
                </a:lnTo>
                <a:lnTo>
                  <a:pt x="29857" y="56426"/>
                </a:lnTo>
                <a:lnTo>
                  <a:pt x="27393" y="57404"/>
                </a:lnTo>
                <a:lnTo>
                  <a:pt x="24917" y="58343"/>
                </a:lnTo>
                <a:lnTo>
                  <a:pt x="22821" y="58839"/>
                </a:lnTo>
                <a:lnTo>
                  <a:pt x="32572" y="58839"/>
                </a:lnTo>
                <a:lnTo>
                  <a:pt x="34086" y="57797"/>
                </a:lnTo>
                <a:lnTo>
                  <a:pt x="36868" y="55295"/>
                </a:lnTo>
                <a:lnTo>
                  <a:pt x="49859" y="55295"/>
                </a:lnTo>
                <a:lnTo>
                  <a:pt x="46901" y="52819"/>
                </a:lnTo>
                <a:lnTo>
                  <a:pt x="45326" y="51384"/>
                </a:lnTo>
                <a:lnTo>
                  <a:pt x="43916" y="49949"/>
                </a:lnTo>
                <a:lnTo>
                  <a:pt x="42697" y="48564"/>
                </a:lnTo>
                <a:lnTo>
                  <a:pt x="44762" y="45986"/>
                </a:lnTo>
                <a:lnTo>
                  <a:pt x="40487" y="45986"/>
                </a:lnTo>
                <a:lnTo>
                  <a:pt x="37420" y="42062"/>
                </a:lnTo>
                <a:lnTo>
                  <a:pt x="35238" y="39141"/>
                </a:lnTo>
                <a:lnTo>
                  <a:pt x="32674" y="35179"/>
                </a:lnTo>
                <a:lnTo>
                  <a:pt x="30695" y="31800"/>
                </a:lnTo>
                <a:lnTo>
                  <a:pt x="30146" y="30822"/>
                </a:lnTo>
                <a:close/>
              </a:path>
              <a:path w="67309" h="64134">
                <a:moveTo>
                  <a:pt x="65811" y="52209"/>
                </a:moveTo>
                <a:lnTo>
                  <a:pt x="64276" y="54013"/>
                </a:lnTo>
                <a:lnTo>
                  <a:pt x="63233" y="55079"/>
                </a:lnTo>
                <a:lnTo>
                  <a:pt x="60947" y="56629"/>
                </a:lnTo>
                <a:lnTo>
                  <a:pt x="59220" y="57137"/>
                </a:lnTo>
                <a:lnTo>
                  <a:pt x="64957" y="57137"/>
                </a:lnTo>
                <a:lnTo>
                  <a:pt x="66413" y="55079"/>
                </a:lnTo>
                <a:lnTo>
                  <a:pt x="67017" y="54013"/>
                </a:lnTo>
                <a:lnTo>
                  <a:pt x="67208" y="53263"/>
                </a:lnTo>
                <a:lnTo>
                  <a:pt x="65811" y="52209"/>
                </a:lnTo>
                <a:close/>
              </a:path>
              <a:path w="67309" h="64134">
                <a:moveTo>
                  <a:pt x="63512" y="23101"/>
                </a:moveTo>
                <a:lnTo>
                  <a:pt x="43116" y="23101"/>
                </a:lnTo>
                <a:lnTo>
                  <a:pt x="43116" y="25031"/>
                </a:lnTo>
                <a:lnTo>
                  <a:pt x="45085" y="25196"/>
                </a:lnTo>
                <a:lnTo>
                  <a:pt x="46469" y="25463"/>
                </a:lnTo>
                <a:lnTo>
                  <a:pt x="48526" y="26466"/>
                </a:lnTo>
                <a:lnTo>
                  <a:pt x="49153" y="27609"/>
                </a:lnTo>
                <a:lnTo>
                  <a:pt x="49174" y="30975"/>
                </a:lnTo>
                <a:lnTo>
                  <a:pt x="48526" y="33185"/>
                </a:lnTo>
                <a:lnTo>
                  <a:pt x="46012" y="38735"/>
                </a:lnTo>
                <a:lnTo>
                  <a:pt x="43730" y="42087"/>
                </a:lnTo>
                <a:lnTo>
                  <a:pt x="40487" y="45986"/>
                </a:lnTo>
                <a:lnTo>
                  <a:pt x="44762" y="45986"/>
                </a:lnTo>
                <a:lnTo>
                  <a:pt x="46736" y="43446"/>
                </a:lnTo>
                <a:lnTo>
                  <a:pt x="47879" y="41821"/>
                </a:lnTo>
                <a:lnTo>
                  <a:pt x="49060" y="40208"/>
                </a:lnTo>
                <a:lnTo>
                  <a:pt x="50495" y="37871"/>
                </a:lnTo>
                <a:lnTo>
                  <a:pt x="54635" y="30505"/>
                </a:lnTo>
                <a:lnTo>
                  <a:pt x="55791" y="28384"/>
                </a:lnTo>
                <a:lnTo>
                  <a:pt x="57213" y="26936"/>
                </a:lnTo>
                <a:lnTo>
                  <a:pt x="59918" y="25628"/>
                </a:lnTo>
                <a:lnTo>
                  <a:pt x="61442" y="25285"/>
                </a:lnTo>
                <a:lnTo>
                  <a:pt x="63512" y="25031"/>
                </a:lnTo>
                <a:lnTo>
                  <a:pt x="63512" y="23101"/>
                </a:lnTo>
                <a:close/>
              </a:path>
              <a:path w="67309" h="64134">
                <a:moveTo>
                  <a:pt x="39052" y="3022"/>
                </a:moveTo>
                <a:lnTo>
                  <a:pt x="32321" y="3022"/>
                </a:lnTo>
                <a:lnTo>
                  <a:pt x="34099" y="3771"/>
                </a:lnTo>
                <a:lnTo>
                  <a:pt x="36906" y="6616"/>
                </a:lnTo>
                <a:lnTo>
                  <a:pt x="37604" y="8547"/>
                </a:lnTo>
                <a:lnTo>
                  <a:pt x="37604" y="14008"/>
                </a:lnTo>
                <a:lnTo>
                  <a:pt x="36207" y="16865"/>
                </a:lnTo>
                <a:lnTo>
                  <a:pt x="31902" y="20916"/>
                </a:lnTo>
                <a:lnTo>
                  <a:pt x="29591" y="22428"/>
                </a:lnTo>
                <a:lnTo>
                  <a:pt x="26555" y="24104"/>
                </a:lnTo>
                <a:lnTo>
                  <a:pt x="33787" y="24104"/>
                </a:lnTo>
                <a:lnTo>
                  <a:pt x="34912" y="23431"/>
                </a:lnTo>
                <a:lnTo>
                  <a:pt x="41148" y="18376"/>
                </a:lnTo>
                <a:lnTo>
                  <a:pt x="42697" y="15113"/>
                </a:lnTo>
                <a:lnTo>
                  <a:pt x="42697" y="7747"/>
                </a:lnTo>
                <a:lnTo>
                  <a:pt x="41478" y="5054"/>
                </a:lnTo>
                <a:lnTo>
                  <a:pt x="39052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3610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6" y="60426"/>
                </a:moveTo>
                <a:lnTo>
                  <a:pt x="8382" y="60426"/>
                </a:lnTo>
                <a:lnTo>
                  <a:pt x="10198" y="60972"/>
                </a:lnTo>
                <a:lnTo>
                  <a:pt x="16598" y="63118"/>
                </a:lnTo>
                <a:lnTo>
                  <a:pt x="19646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46" y="60426"/>
                </a:lnTo>
                <a:close/>
              </a:path>
              <a:path w="42545" h="64134">
                <a:moveTo>
                  <a:pt x="2184" y="43853"/>
                </a:moveTo>
                <a:lnTo>
                  <a:pt x="0" y="43853"/>
                </a:lnTo>
                <a:lnTo>
                  <a:pt x="2844" y="63525"/>
                </a:lnTo>
                <a:lnTo>
                  <a:pt x="4914" y="63525"/>
                </a:lnTo>
                <a:lnTo>
                  <a:pt x="5054" y="62763"/>
                </a:lnTo>
                <a:lnTo>
                  <a:pt x="5304" y="62039"/>
                </a:lnTo>
                <a:lnTo>
                  <a:pt x="5651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6" y="60426"/>
                </a:lnTo>
                <a:lnTo>
                  <a:pt x="35281" y="60223"/>
                </a:lnTo>
                <a:lnTo>
                  <a:pt x="16243" y="60223"/>
                </a:lnTo>
                <a:lnTo>
                  <a:pt x="11582" y="58077"/>
                </a:lnTo>
                <a:lnTo>
                  <a:pt x="7835" y="53771"/>
                </a:lnTo>
                <a:lnTo>
                  <a:pt x="5651" y="51320"/>
                </a:lnTo>
                <a:lnTo>
                  <a:pt x="3784" y="48018"/>
                </a:lnTo>
                <a:lnTo>
                  <a:pt x="2184" y="43853"/>
                </a:lnTo>
                <a:close/>
              </a:path>
              <a:path w="42545" h="64134">
                <a:moveTo>
                  <a:pt x="22110" y="0"/>
                </a:moveTo>
                <a:lnTo>
                  <a:pt x="14693" y="0"/>
                </a:lnTo>
                <a:lnTo>
                  <a:pt x="10464" y="1549"/>
                </a:lnTo>
                <a:lnTo>
                  <a:pt x="4140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206" y="40373"/>
                </a:lnTo>
                <a:lnTo>
                  <a:pt x="31877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7" y="55587"/>
                </a:lnTo>
                <a:lnTo>
                  <a:pt x="29641" y="57442"/>
                </a:lnTo>
                <a:lnTo>
                  <a:pt x="27457" y="59296"/>
                </a:lnTo>
                <a:lnTo>
                  <a:pt x="24853" y="60223"/>
                </a:lnTo>
                <a:lnTo>
                  <a:pt x="35281" y="60223"/>
                </a:lnTo>
                <a:lnTo>
                  <a:pt x="40690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696" y="16586"/>
                </a:lnTo>
                <a:lnTo>
                  <a:pt x="10985" y="14554"/>
                </a:lnTo>
                <a:lnTo>
                  <a:pt x="10985" y="9524"/>
                </a:lnTo>
                <a:lnTo>
                  <a:pt x="11925" y="7480"/>
                </a:lnTo>
                <a:lnTo>
                  <a:pt x="13830" y="5981"/>
                </a:lnTo>
                <a:lnTo>
                  <a:pt x="15798" y="4483"/>
                </a:lnTo>
                <a:lnTo>
                  <a:pt x="18046" y="3733"/>
                </a:lnTo>
                <a:lnTo>
                  <a:pt x="38746" y="3733"/>
                </a:lnTo>
                <a:lnTo>
                  <a:pt x="38682" y="3124"/>
                </a:lnTo>
                <a:lnTo>
                  <a:pt x="32499" y="3124"/>
                </a:lnTo>
                <a:lnTo>
                  <a:pt x="30772" y="2590"/>
                </a:lnTo>
                <a:lnTo>
                  <a:pt x="24676" y="520"/>
                </a:lnTo>
                <a:lnTo>
                  <a:pt x="22110" y="0"/>
                </a:lnTo>
                <a:close/>
              </a:path>
              <a:path w="42545" h="64134">
                <a:moveTo>
                  <a:pt x="38746" y="3733"/>
                </a:moveTo>
                <a:lnTo>
                  <a:pt x="23964" y="3733"/>
                </a:lnTo>
                <a:lnTo>
                  <a:pt x="27330" y="4927"/>
                </a:lnTo>
                <a:lnTo>
                  <a:pt x="34150" y="9613"/>
                </a:lnTo>
                <a:lnTo>
                  <a:pt x="36626" y="13741"/>
                </a:lnTo>
                <a:lnTo>
                  <a:pt x="38176" y="19672"/>
                </a:lnTo>
                <a:lnTo>
                  <a:pt x="40424" y="19672"/>
                </a:lnTo>
                <a:lnTo>
                  <a:pt x="38746" y="3733"/>
                </a:lnTo>
                <a:close/>
              </a:path>
              <a:path w="42545" h="64134">
                <a:moveTo>
                  <a:pt x="38354" y="0"/>
                </a:moveTo>
                <a:lnTo>
                  <a:pt x="36423" y="0"/>
                </a:lnTo>
                <a:lnTo>
                  <a:pt x="36182" y="1003"/>
                </a:lnTo>
                <a:lnTo>
                  <a:pt x="35801" y="1765"/>
                </a:lnTo>
                <a:lnTo>
                  <a:pt x="34912" y="2819"/>
                </a:lnTo>
                <a:lnTo>
                  <a:pt x="34124" y="3124"/>
                </a:lnTo>
                <a:lnTo>
                  <a:pt x="38682" y="3124"/>
                </a:lnTo>
                <a:lnTo>
                  <a:pt x="38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05314" y="7348077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5" h="61595">
                <a:moveTo>
                  <a:pt x="33020" y="0"/>
                </a:moveTo>
                <a:lnTo>
                  <a:pt x="0" y="0"/>
                </a:lnTo>
                <a:lnTo>
                  <a:pt x="0" y="1701"/>
                </a:lnTo>
                <a:lnTo>
                  <a:pt x="3416" y="1968"/>
                </a:lnTo>
                <a:lnTo>
                  <a:pt x="5600" y="2628"/>
                </a:lnTo>
                <a:lnTo>
                  <a:pt x="6578" y="3644"/>
                </a:lnTo>
                <a:lnTo>
                  <a:pt x="7607" y="4660"/>
                </a:lnTo>
                <a:lnTo>
                  <a:pt x="8115" y="6794"/>
                </a:lnTo>
                <a:lnTo>
                  <a:pt x="8115" y="53847"/>
                </a:lnTo>
                <a:lnTo>
                  <a:pt x="7658" y="56311"/>
                </a:lnTo>
                <a:lnTo>
                  <a:pt x="6781" y="57378"/>
                </a:lnTo>
                <a:lnTo>
                  <a:pt x="5867" y="58419"/>
                </a:lnTo>
                <a:lnTo>
                  <a:pt x="3632" y="59118"/>
                </a:lnTo>
                <a:lnTo>
                  <a:pt x="0" y="59448"/>
                </a:lnTo>
                <a:lnTo>
                  <a:pt x="0" y="61125"/>
                </a:lnTo>
                <a:lnTo>
                  <a:pt x="26530" y="61125"/>
                </a:lnTo>
                <a:lnTo>
                  <a:pt x="26530" y="59448"/>
                </a:lnTo>
                <a:lnTo>
                  <a:pt x="22732" y="59194"/>
                </a:lnTo>
                <a:lnTo>
                  <a:pt x="20281" y="58597"/>
                </a:lnTo>
                <a:lnTo>
                  <a:pt x="18072" y="56794"/>
                </a:lnTo>
                <a:lnTo>
                  <a:pt x="17551" y="54609"/>
                </a:lnTo>
                <a:lnTo>
                  <a:pt x="17551" y="34340"/>
                </a:lnTo>
                <a:lnTo>
                  <a:pt x="32612" y="34340"/>
                </a:lnTo>
                <a:lnTo>
                  <a:pt x="37985" y="33058"/>
                </a:lnTo>
                <a:lnTo>
                  <a:pt x="41555" y="30899"/>
                </a:lnTo>
                <a:lnTo>
                  <a:pt x="26758" y="30899"/>
                </a:lnTo>
                <a:lnTo>
                  <a:pt x="21412" y="30873"/>
                </a:lnTo>
                <a:lnTo>
                  <a:pt x="19253" y="30733"/>
                </a:lnTo>
                <a:lnTo>
                  <a:pt x="17551" y="30568"/>
                </a:lnTo>
                <a:lnTo>
                  <a:pt x="17563" y="5130"/>
                </a:lnTo>
                <a:lnTo>
                  <a:pt x="17754" y="4356"/>
                </a:lnTo>
                <a:lnTo>
                  <a:pt x="18643" y="3606"/>
                </a:lnTo>
                <a:lnTo>
                  <a:pt x="19850" y="3403"/>
                </a:lnTo>
                <a:lnTo>
                  <a:pt x="41815" y="3403"/>
                </a:lnTo>
                <a:lnTo>
                  <a:pt x="39141" y="1498"/>
                </a:lnTo>
                <a:lnTo>
                  <a:pt x="33020" y="0"/>
                </a:lnTo>
                <a:close/>
              </a:path>
              <a:path w="50165" h="61595">
                <a:moveTo>
                  <a:pt x="32612" y="34340"/>
                </a:moveTo>
                <a:lnTo>
                  <a:pt x="17551" y="34340"/>
                </a:lnTo>
                <a:lnTo>
                  <a:pt x="32080" y="34467"/>
                </a:lnTo>
                <a:lnTo>
                  <a:pt x="32612" y="34340"/>
                </a:lnTo>
                <a:close/>
              </a:path>
              <a:path w="50165" h="61595">
                <a:moveTo>
                  <a:pt x="41815" y="3403"/>
                </a:moveTo>
                <a:lnTo>
                  <a:pt x="19850" y="3403"/>
                </a:lnTo>
                <a:lnTo>
                  <a:pt x="25895" y="3416"/>
                </a:lnTo>
                <a:lnTo>
                  <a:pt x="29286" y="3987"/>
                </a:lnTo>
                <a:lnTo>
                  <a:pt x="36956" y="7238"/>
                </a:lnTo>
                <a:lnTo>
                  <a:pt x="39471" y="11099"/>
                </a:lnTo>
                <a:lnTo>
                  <a:pt x="39450" y="22821"/>
                </a:lnTo>
                <a:lnTo>
                  <a:pt x="37198" y="26885"/>
                </a:lnTo>
                <a:lnTo>
                  <a:pt x="30175" y="30302"/>
                </a:lnTo>
                <a:lnTo>
                  <a:pt x="26758" y="30899"/>
                </a:lnTo>
                <a:lnTo>
                  <a:pt x="41555" y="30899"/>
                </a:lnTo>
                <a:lnTo>
                  <a:pt x="47421" y="27393"/>
                </a:lnTo>
                <a:lnTo>
                  <a:pt x="49783" y="22821"/>
                </a:lnTo>
                <a:lnTo>
                  <a:pt x="49783" y="11582"/>
                </a:lnTo>
                <a:lnTo>
                  <a:pt x="47663" y="7569"/>
                </a:lnTo>
                <a:lnTo>
                  <a:pt x="4181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68088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521" y="0"/>
                </a:lnTo>
                <a:lnTo>
                  <a:pt x="11760" y="45339"/>
                </a:lnTo>
                <a:lnTo>
                  <a:pt x="8650" y="52374"/>
                </a:lnTo>
                <a:lnTo>
                  <a:pt x="6705" y="56311"/>
                </a:lnTo>
                <a:lnTo>
                  <a:pt x="5311" y="58039"/>
                </a:lnTo>
                <a:lnTo>
                  <a:pt x="4267" y="59372"/>
                </a:lnTo>
                <a:lnTo>
                  <a:pt x="2451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96" y="62217"/>
                </a:lnTo>
                <a:lnTo>
                  <a:pt x="18796" y="60540"/>
                </a:lnTo>
                <a:lnTo>
                  <a:pt x="16573" y="60363"/>
                </a:lnTo>
                <a:lnTo>
                  <a:pt x="15062" y="60096"/>
                </a:lnTo>
                <a:lnTo>
                  <a:pt x="12966" y="59118"/>
                </a:lnTo>
                <a:lnTo>
                  <a:pt x="12331" y="58039"/>
                </a:lnTo>
                <a:lnTo>
                  <a:pt x="12331" y="55714"/>
                </a:lnTo>
                <a:lnTo>
                  <a:pt x="12547" y="54648"/>
                </a:lnTo>
                <a:lnTo>
                  <a:pt x="13004" y="53314"/>
                </a:lnTo>
                <a:lnTo>
                  <a:pt x="13500" y="51968"/>
                </a:lnTo>
                <a:lnTo>
                  <a:pt x="17449" y="42227"/>
                </a:lnTo>
                <a:lnTo>
                  <a:pt x="52375" y="42227"/>
                </a:lnTo>
                <a:lnTo>
                  <a:pt x="50687" y="38481"/>
                </a:lnTo>
                <a:lnTo>
                  <a:pt x="19113" y="38481"/>
                </a:lnTo>
                <a:lnTo>
                  <a:pt x="29921" y="13017"/>
                </a:lnTo>
                <a:lnTo>
                  <a:pt x="39215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75" y="42227"/>
                </a:moveTo>
                <a:lnTo>
                  <a:pt x="42240" y="42227"/>
                </a:lnTo>
                <a:lnTo>
                  <a:pt x="46723" y="52374"/>
                </a:lnTo>
                <a:lnTo>
                  <a:pt x="47155" y="53581"/>
                </a:lnTo>
                <a:lnTo>
                  <a:pt x="47724" y="55714"/>
                </a:lnTo>
                <a:lnTo>
                  <a:pt x="47849" y="56311"/>
                </a:lnTo>
                <a:lnTo>
                  <a:pt x="47917" y="58470"/>
                </a:lnTo>
                <a:lnTo>
                  <a:pt x="47523" y="59321"/>
                </a:lnTo>
                <a:lnTo>
                  <a:pt x="46723" y="59690"/>
                </a:lnTo>
                <a:lnTo>
                  <a:pt x="45935" y="60020"/>
                </a:lnTo>
                <a:lnTo>
                  <a:pt x="44132" y="60312"/>
                </a:lnTo>
                <a:lnTo>
                  <a:pt x="41363" y="60540"/>
                </a:lnTo>
                <a:lnTo>
                  <a:pt x="41363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46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79" y="58039"/>
                </a:lnTo>
                <a:lnTo>
                  <a:pt x="58496" y="55867"/>
                </a:lnTo>
                <a:lnTo>
                  <a:pt x="56763" y="51968"/>
                </a:lnTo>
                <a:lnTo>
                  <a:pt x="52375" y="42227"/>
                </a:lnTo>
                <a:close/>
              </a:path>
              <a:path w="66040" h="62229">
                <a:moveTo>
                  <a:pt x="39215" y="13017"/>
                </a:moveTo>
                <a:lnTo>
                  <a:pt x="29921" y="13017"/>
                </a:lnTo>
                <a:lnTo>
                  <a:pt x="40894" y="38481"/>
                </a:lnTo>
                <a:lnTo>
                  <a:pt x="50687" y="38481"/>
                </a:lnTo>
                <a:lnTo>
                  <a:pt x="39215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15" dirty="0">
                <a:solidFill>
                  <a:schemeClr val="tx1"/>
                </a:solidFill>
              </a:rPr>
              <a:t>SUMMER </a:t>
            </a:r>
            <a:r>
              <a:rPr spc="-55" dirty="0">
                <a:solidFill>
                  <a:schemeClr val="tx1"/>
                </a:solidFill>
              </a:rPr>
              <a:t>TIME</a:t>
            </a:r>
            <a:r>
              <a:rPr spc="95" dirty="0">
                <a:solidFill>
                  <a:schemeClr val="tx1"/>
                </a:solidFill>
              </a:rPr>
              <a:t> </a:t>
            </a:r>
            <a:r>
              <a:rPr spc="-75" dirty="0">
                <a:solidFill>
                  <a:schemeClr val="tx1"/>
                </a:solidFill>
              </a:rPr>
              <a:t>IS</a:t>
            </a:r>
          </a:p>
          <a:p>
            <a:pPr marL="12700">
              <a:lnSpc>
                <a:spcPts val="1870"/>
              </a:lnSpc>
            </a:pPr>
            <a:r>
              <a:rPr sz="1600" spc="10" dirty="0">
                <a:solidFill>
                  <a:schemeClr val="tx1"/>
                </a:solidFill>
              </a:rPr>
              <a:t>when </a:t>
            </a:r>
            <a:r>
              <a:rPr sz="1600" dirty="0">
                <a:solidFill>
                  <a:schemeClr val="tx1"/>
                </a:solidFill>
              </a:rPr>
              <a:t>the </a:t>
            </a:r>
            <a:r>
              <a:rPr sz="1600" spc="-45" dirty="0">
                <a:solidFill>
                  <a:schemeClr val="tx1"/>
                </a:solidFill>
              </a:rPr>
              <a:t>summer </a:t>
            </a:r>
            <a:r>
              <a:rPr sz="1600" spc="25" dirty="0">
                <a:solidFill>
                  <a:schemeClr val="tx1"/>
                </a:solidFill>
              </a:rPr>
              <a:t>breeze </a:t>
            </a:r>
            <a:r>
              <a:rPr sz="1600" spc="-15" dirty="0">
                <a:solidFill>
                  <a:schemeClr val="tx1"/>
                </a:solidFill>
              </a:rPr>
              <a:t>mingles </a:t>
            </a:r>
            <a:r>
              <a:rPr sz="1600" spc="30" dirty="0">
                <a:solidFill>
                  <a:schemeClr val="tx1"/>
                </a:solidFill>
              </a:rPr>
              <a:t>with </a:t>
            </a:r>
            <a:r>
              <a:rPr sz="1600" dirty="0">
                <a:solidFill>
                  <a:schemeClr val="tx1"/>
                </a:solidFill>
              </a:rPr>
              <a:t>the </a:t>
            </a:r>
            <a:r>
              <a:rPr sz="1600" spc="5" dirty="0">
                <a:solidFill>
                  <a:schemeClr val="tx1"/>
                </a:solidFill>
              </a:rPr>
              <a:t>mountain </a:t>
            </a:r>
            <a:r>
              <a:rPr sz="1600" spc="55" dirty="0">
                <a:solidFill>
                  <a:schemeClr val="tx1"/>
                </a:solidFill>
              </a:rPr>
              <a:t>air </a:t>
            </a:r>
            <a:r>
              <a:rPr sz="1600" spc="40" dirty="0">
                <a:solidFill>
                  <a:schemeClr val="tx1"/>
                </a:solidFill>
              </a:rPr>
              <a:t>and </a:t>
            </a:r>
            <a:r>
              <a:rPr sz="1600" spc="-5" dirty="0">
                <a:solidFill>
                  <a:schemeClr val="tx1"/>
                </a:solidFill>
              </a:rPr>
              <a:t>the </a:t>
            </a:r>
            <a:r>
              <a:rPr sz="1600" spc="-65" dirty="0">
                <a:solidFill>
                  <a:schemeClr val="tx1"/>
                </a:solidFill>
              </a:rPr>
              <a:t>sun </a:t>
            </a:r>
            <a:r>
              <a:rPr sz="1600" spc="-55" dirty="0">
                <a:solidFill>
                  <a:schemeClr val="tx1"/>
                </a:solidFill>
              </a:rPr>
              <a:t>sinks </a:t>
            </a:r>
            <a:r>
              <a:rPr sz="1600" spc="25" dirty="0">
                <a:solidFill>
                  <a:schemeClr val="tx1"/>
                </a:solidFill>
              </a:rPr>
              <a:t>behind </a:t>
            </a:r>
            <a:r>
              <a:rPr sz="1600" dirty="0">
                <a:solidFill>
                  <a:schemeClr val="tx1"/>
                </a:solidFill>
              </a:rPr>
              <a:t>the </a:t>
            </a:r>
            <a:r>
              <a:rPr sz="1600" spc="40" dirty="0">
                <a:solidFill>
                  <a:schemeClr val="tx1"/>
                </a:solidFill>
              </a:rPr>
              <a:t>Alpine </a:t>
            </a:r>
            <a:r>
              <a:rPr sz="1600" spc="-20" dirty="0">
                <a:solidFill>
                  <a:schemeClr val="tx1"/>
                </a:solidFill>
              </a:rPr>
              <a:t>lakes </a:t>
            </a:r>
            <a:r>
              <a:rPr sz="1600" spc="15" dirty="0">
                <a:solidFill>
                  <a:schemeClr val="tx1"/>
                </a:solidFill>
              </a:rPr>
              <a:t>in </a:t>
            </a:r>
            <a:r>
              <a:rPr sz="1600" dirty="0" smtClean="0">
                <a:solidFill>
                  <a:schemeClr val="tx1"/>
                </a:solidFill>
              </a:rPr>
              <a:t>the</a:t>
            </a:r>
            <a:r>
              <a:rPr lang="de-CH" sz="1600" dirty="0" smtClean="0">
                <a:solidFill>
                  <a:schemeClr val="tx1"/>
                </a:solidFill>
              </a:rPr>
              <a:t> </a:t>
            </a:r>
            <a:r>
              <a:rPr sz="1600" spc="-25" dirty="0" smtClean="0">
                <a:solidFill>
                  <a:schemeClr val="tx1"/>
                </a:solidFill>
              </a:rPr>
              <a:t>evenings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K:\DSC000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86855" y="1981425"/>
            <a:ext cx="75196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uppieren 56"/>
          <p:cNvGrpSpPr/>
          <p:nvPr/>
        </p:nvGrpSpPr>
        <p:grpSpPr>
          <a:xfrm>
            <a:off x="8685348" y="6839401"/>
            <a:ext cx="1879848" cy="571715"/>
            <a:chOff x="8685348" y="6839401"/>
            <a:chExt cx="1879848" cy="571715"/>
          </a:xfrm>
        </p:grpSpPr>
        <p:sp>
          <p:nvSpPr>
            <p:cNvPr id="58" name="bk object 27"/>
            <p:cNvSpPr/>
            <p:nvPr/>
          </p:nvSpPr>
          <p:spPr>
            <a:xfrm>
              <a:off x="8685348" y="6852698"/>
              <a:ext cx="710565" cy="233679"/>
            </a:xfrm>
            <a:custGeom>
              <a:avLst/>
              <a:gdLst/>
              <a:ahLst/>
              <a:cxnLst/>
              <a:rect l="l" t="t" r="r" b="b"/>
              <a:pathLst>
                <a:path w="710565" h="233679">
                  <a:moveTo>
                    <a:pt x="483209" y="0"/>
                  </a:moveTo>
                  <a:lnTo>
                    <a:pt x="0" y="221754"/>
                  </a:lnTo>
                  <a:lnTo>
                    <a:pt x="0" y="221983"/>
                  </a:lnTo>
                  <a:lnTo>
                    <a:pt x="12103" y="233451"/>
                  </a:lnTo>
                  <a:lnTo>
                    <a:pt x="483031" y="17106"/>
                  </a:lnTo>
                  <a:lnTo>
                    <a:pt x="518533" y="17106"/>
                  </a:lnTo>
                  <a:lnTo>
                    <a:pt x="483209" y="0"/>
                  </a:lnTo>
                  <a:close/>
                </a:path>
                <a:path w="710565" h="233679">
                  <a:moveTo>
                    <a:pt x="518533" y="17106"/>
                  </a:moveTo>
                  <a:lnTo>
                    <a:pt x="483031" y="17106"/>
                  </a:lnTo>
                  <a:lnTo>
                    <a:pt x="691934" y="118643"/>
                  </a:lnTo>
                  <a:lnTo>
                    <a:pt x="710018" y="109842"/>
                  </a:lnTo>
                  <a:lnTo>
                    <a:pt x="518533" y="1710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28"/>
            <p:cNvSpPr/>
            <p:nvPr/>
          </p:nvSpPr>
          <p:spPr>
            <a:xfrm>
              <a:off x="9384034" y="6852682"/>
              <a:ext cx="549910" cy="157480"/>
            </a:xfrm>
            <a:custGeom>
              <a:avLst/>
              <a:gdLst/>
              <a:ahLst/>
              <a:cxnLst/>
              <a:rect l="l" t="t" r="r" b="b"/>
              <a:pathLst>
                <a:path w="549909" h="157479">
                  <a:moveTo>
                    <a:pt x="322237" y="0"/>
                  </a:moveTo>
                  <a:lnTo>
                    <a:pt x="0" y="145846"/>
                  </a:lnTo>
                  <a:lnTo>
                    <a:pt x="12217" y="157480"/>
                  </a:lnTo>
                  <a:lnTo>
                    <a:pt x="322038" y="17119"/>
                  </a:lnTo>
                  <a:lnTo>
                    <a:pt x="318643" y="15468"/>
                  </a:lnTo>
                  <a:lnTo>
                    <a:pt x="354231" y="15468"/>
                  </a:lnTo>
                  <a:lnTo>
                    <a:pt x="322237" y="0"/>
                  </a:lnTo>
                  <a:close/>
                </a:path>
                <a:path w="549909" h="157479">
                  <a:moveTo>
                    <a:pt x="354231" y="15468"/>
                  </a:moveTo>
                  <a:lnTo>
                    <a:pt x="318643" y="15468"/>
                  </a:lnTo>
                  <a:lnTo>
                    <a:pt x="325513" y="15544"/>
                  </a:lnTo>
                  <a:lnTo>
                    <a:pt x="322038" y="17119"/>
                  </a:lnTo>
                  <a:lnTo>
                    <a:pt x="530974" y="118668"/>
                  </a:lnTo>
                  <a:lnTo>
                    <a:pt x="549452" y="109855"/>
                  </a:lnTo>
                  <a:lnTo>
                    <a:pt x="354231" y="15468"/>
                  </a:lnTo>
                  <a:close/>
                </a:path>
                <a:path w="549909" h="157479">
                  <a:moveTo>
                    <a:pt x="318643" y="15468"/>
                  </a:moveTo>
                  <a:lnTo>
                    <a:pt x="322038" y="17119"/>
                  </a:lnTo>
                  <a:lnTo>
                    <a:pt x="325513" y="15544"/>
                  </a:lnTo>
                  <a:lnTo>
                    <a:pt x="318643" y="1546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bk object 29"/>
            <p:cNvSpPr/>
            <p:nvPr/>
          </p:nvSpPr>
          <p:spPr>
            <a:xfrm>
              <a:off x="9369228" y="6839793"/>
              <a:ext cx="332740" cy="154305"/>
            </a:xfrm>
            <a:custGeom>
              <a:avLst/>
              <a:gdLst/>
              <a:ahLst/>
              <a:cxnLst/>
              <a:rect l="l" t="t" r="r" b="b"/>
              <a:pathLst>
                <a:path w="332740" h="154304">
                  <a:moveTo>
                    <a:pt x="314363" y="0"/>
                  </a:moveTo>
                  <a:lnTo>
                    <a:pt x="0" y="142379"/>
                  </a:lnTo>
                  <a:lnTo>
                    <a:pt x="12230" y="154000"/>
                  </a:lnTo>
                  <a:lnTo>
                    <a:pt x="332447" y="9296"/>
                  </a:lnTo>
                  <a:lnTo>
                    <a:pt x="314363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30"/>
            <p:cNvSpPr/>
            <p:nvPr/>
          </p:nvSpPr>
          <p:spPr>
            <a:xfrm>
              <a:off x="9908631" y="6839401"/>
              <a:ext cx="333375" cy="154305"/>
            </a:xfrm>
            <a:custGeom>
              <a:avLst/>
              <a:gdLst/>
              <a:ahLst/>
              <a:cxnLst/>
              <a:rect l="l" t="t" r="r" b="b"/>
              <a:pathLst>
                <a:path w="333375" h="154304">
                  <a:moveTo>
                    <a:pt x="315252" y="0"/>
                  </a:moveTo>
                  <a:lnTo>
                    <a:pt x="0" y="142011"/>
                  </a:lnTo>
                  <a:lnTo>
                    <a:pt x="11480" y="154012"/>
                  </a:lnTo>
                  <a:lnTo>
                    <a:pt x="333362" y="9309"/>
                  </a:lnTo>
                  <a:lnTo>
                    <a:pt x="315252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31"/>
            <p:cNvSpPr/>
            <p:nvPr/>
          </p:nvSpPr>
          <p:spPr>
            <a:xfrm>
              <a:off x="9923846" y="6852684"/>
              <a:ext cx="641350" cy="165100"/>
            </a:xfrm>
            <a:custGeom>
              <a:avLst/>
              <a:gdLst/>
              <a:ahLst/>
              <a:cxnLst/>
              <a:rect l="l" t="t" r="r" b="b"/>
              <a:pathLst>
                <a:path w="641350" h="165100">
                  <a:moveTo>
                    <a:pt x="357389" y="17119"/>
                  </a:moveTo>
                  <a:lnTo>
                    <a:pt x="322110" y="17119"/>
                  </a:lnTo>
                  <a:lnTo>
                    <a:pt x="623684" y="164858"/>
                  </a:lnTo>
                  <a:lnTo>
                    <a:pt x="640968" y="155676"/>
                  </a:lnTo>
                  <a:lnTo>
                    <a:pt x="357389" y="17119"/>
                  </a:lnTo>
                  <a:close/>
                </a:path>
                <a:path w="641350" h="165100">
                  <a:moveTo>
                    <a:pt x="322351" y="0"/>
                  </a:moveTo>
                  <a:lnTo>
                    <a:pt x="0" y="145846"/>
                  </a:lnTo>
                  <a:lnTo>
                    <a:pt x="12255" y="157480"/>
                  </a:lnTo>
                  <a:lnTo>
                    <a:pt x="322110" y="17119"/>
                  </a:lnTo>
                  <a:lnTo>
                    <a:pt x="357389" y="17119"/>
                  </a:lnTo>
                  <a:lnTo>
                    <a:pt x="32235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32"/>
            <p:cNvSpPr/>
            <p:nvPr/>
          </p:nvSpPr>
          <p:spPr>
            <a:xfrm>
              <a:off x="8738250" y="71341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72985" y="0"/>
                  </a:moveTo>
                  <a:lnTo>
                    <a:pt x="26247" y="8996"/>
                  </a:lnTo>
                  <a:lnTo>
                    <a:pt x="569" y="46939"/>
                  </a:lnTo>
                  <a:lnTo>
                    <a:pt x="0" y="71706"/>
                  </a:lnTo>
                  <a:lnTo>
                    <a:pt x="8278" y="92994"/>
                  </a:lnTo>
                  <a:lnTo>
                    <a:pt x="24158" y="109116"/>
                  </a:lnTo>
                  <a:lnTo>
                    <a:pt x="46391" y="118389"/>
                  </a:lnTo>
                  <a:lnTo>
                    <a:pt x="75098" y="118914"/>
                  </a:lnTo>
                  <a:lnTo>
                    <a:pt x="98110" y="108342"/>
                  </a:lnTo>
                  <a:lnTo>
                    <a:pt x="105868" y="98208"/>
                  </a:lnTo>
                  <a:lnTo>
                    <a:pt x="65084" y="98208"/>
                  </a:lnTo>
                  <a:lnTo>
                    <a:pt x="51979" y="97078"/>
                  </a:lnTo>
                  <a:lnTo>
                    <a:pt x="39584" y="91327"/>
                  </a:lnTo>
                  <a:lnTo>
                    <a:pt x="30565" y="81411"/>
                  </a:lnTo>
                  <a:lnTo>
                    <a:pt x="25763" y="68198"/>
                  </a:lnTo>
                  <a:lnTo>
                    <a:pt x="26020" y="52552"/>
                  </a:lnTo>
                  <a:lnTo>
                    <a:pt x="65472" y="21383"/>
                  </a:lnTo>
                  <a:lnTo>
                    <a:pt x="109860" y="21383"/>
                  </a:lnTo>
                  <a:lnTo>
                    <a:pt x="107148" y="18262"/>
                  </a:lnTo>
                  <a:lnTo>
                    <a:pt x="103681" y="15074"/>
                  </a:lnTo>
                  <a:lnTo>
                    <a:pt x="96902" y="9697"/>
                  </a:lnTo>
                  <a:lnTo>
                    <a:pt x="89447" y="5375"/>
                  </a:lnTo>
                  <a:lnTo>
                    <a:pt x="81435" y="2133"/>
                  </a:lnTo>
                  <a:lnTo>
                    <a:pt x="72985" y="0"/>
                  </a:lnTo>
                  <a:close/>
                </a:path>
                <a:path w="119379" h="119379">
                  <a:moveTo>
                    <a:pt x="119302" y="54470"/>
                  </a:moveTo>
                  <a:lnTo>
                    <a:pt x="60856" y="54470"/>
                  </a:lnTo>
                  <a:lnTo>
                    <a:pt x="60856" y="74803"/>
                  </a:lnTo>
                  <a:lnTo>
                    <a:pt x="91400" y="74803"/>
                  </a:lnTo>
                  <a:lnTo>
                    <a:pt x="91222" y="76263"/>
                  </a:lnTo>
                  <a:lnTo>
                    <a:pt x="90892" y="77533"/>
                  </a:lnTo>
                  <a:lnTo>
                    <a:pt x="90714" y="78498"/>
                  </a:lnTo>
                  <a:lnTo>
                    <a:pt x="90054" y="80429"/>
                  </a:lnTo>
                  <a:lnTo>
                    <a:pt x="84713" y="89193"/>
                  </a:lnTo>
                  <a:lnTo>
                    <a:pt x="76193" y="95350"/>
                  </a:lnTo>
                  <a:lnTo>
                    <a:pt x="65084" y="98208"/>
                  </a:lnTo>
                  <a:lnTo>
                    <a:pt x="105868" y="98208"/>
                  </a:lnTo>
                  <a:lnTo>
                    <a:pt x="113490" y="88251"/>
                  </a:lnTo>
                  <a:lnTo>
                    <a:pt x="119302" y="60223"/>
                  </a:lnTo>
                  <a:lnTo>
                    <a:pt x="119302" y="54470"/>
                  </a:lnTo>
                  <a:close/>
                </a:path>
                <a:path w="119379" h="119379">
                  <a:moveTo>
                    <a:pt x="109860" y="21383"/>
                  </a:moveTo>
                  <a:lnTo>
                    <a:pt x="65472" y="21383"/>
                  </a:lnTo>
                  <a:lnTo>
                    <a:pt x="80211" y="26924"/>
                  </a:lnTo>
                  <a:lnTo>
                    <a:pt x="82523" y="28511"/>
                  </a:lnTo>
                  <a:lnTo>
                    <a:pt x="93356" y="40843"/>
                  </a:lnTo>
                  <a:lnTo>
                    <a:pt x="112736" y="25488"/>
                  </a:lnTo>
                  <a:lnTo>
                    <a:pt x="110094" y="21653"/>
                  </a:lnTo>
                  <a:lnTo>
                    <a:pt x="109860" y="2138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33"/>
            <p:cNvSpPr/>
            <p:nvPr/>
          </p:nvSpPr>
          <p:spPr>
            <a:xfrm>
              <a:off x="8973127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71" y="0"/>
                  </a:moveTo>
                  <a:lnTo>
                    <a:pt x="30405" y="6943"/>
                  </a:lnTo>
                  <a:lnTo>
                    <a:pt x="14384" y="20070"/>
                  </a:lnTo>
                  <a:lnTo>
                    <a:pt x="3813" y="37938"/>
                  </a:lnTo>
                  <a:lnTo>
                    <a:pt x="0" y="59105"/>
                  </a:lnTo>
                  <a:lnTo>
                    <a:pt x="671" y="68122"/>
                  </a:lnTo>
                  <a:lnTo>
                    <a:pt x="22526" y="105831"/>
                  </a:lnTo>
                  <a:lnTo>
                    <a:pt x="54976" y="118814"/>
                  </a:lnTo>
                  <a:lnTo>
                    <a:pt x="74206" y="118224"/>
                  </a:lnTo>
                  <a:lnTo>
                    <a:pt x="96978" y="109563"/>
                  </a:lnTo>
                  <a:lnTo>
                    <a:pt x="110991" y="96100"/>
                  </a:lnTo>
                  <a:lnTo>
                    <a:pt x="62382" y="96100"/>
                  </a:lnTo>
                  <a:lnTo>
                    <a:pt x="53217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50" y="51422"/>
                  </a:lnTo>
                  <a:lnTo>
                    <a:pt x="53147" y="23100"/>
                  </a:lnTo>
                  <a:lnTo>
                    <a:pt x="62382" y="21958"/>
                  </a:lnTo>
                  <a:lnTo>
                    <a:pt x="111081" y="21958"/>
                  </a:lnTo>
                  <a:lnTo>
                    <a:pt x="98039" y="9196"/>
                  </a:lnTo>
                  <a:lnTo>
                    <a:pt x="76163" y="358"/>
                  </a:lnTo>
                  <a:lnTo>
                    <a:pt x="50571" y="0"/>
                  </a:lnTo>
                  <a:close/>
                </a:path>
                <a:path w="123825" h="119379">
                  <a:moveTo>
                    <a:pt x="111081" y="21958"/>
                  </a:moveTo>
                  <a:lnTo>
                    <a:pt x="62382" y="21958"/>
                  </a:lnTo>
                  <a:lnTo>
                    <a:pt x="71528" y="23100"/>
                  </a:lnTo>
                  <a:lnTo>
                    <a:pt x="79995" y="26417"/>
                  </a:lnTo>
                  <a:lnTo>
                    <a:pt x="87412" y="31747"/>
                  </a:lnTo>
                  <a:lnTo>
                    <a:pt x="93408" y="38925"/>
                  </a:lnTo>
                  <a:lnTo>
                    <a:pt x="97193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28" y="94961"/>
                  </a:lnTo>
                  <a:lnTo>
                    <a:pt x="62382" y="96100"/>
                  </a:lnTo>
                  <a:lnTo>
                    <a:pt x="110991" y="96100"/>
                  </a:lnTo>
                  <a:lnTo>
                    <a:pt x="113919" y="93287"/>
                  </a:lnTo>
                  <a:lnTo>
                    <a:pt x="123315" y="71697"/>
                  </a:lnTo>
                  <a:lnTo>
                    <a:pt x="123456" y="47091"/>
                  </a:lnTo>
                  <a:lnTo>
                    <a:pt x="114402" y="25208"/>
                  </a:lnTo>
                  <a:lnTo>
                    <a:pt x="11108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34"/>
            <p:cNvSpPr/>
            <p:nvPr/>
          </p:nvSpPr>
          <p:spPr>
            <a:xfrm>
              <a:off x="9228093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56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35"/>
            <p:cNvSpPr/>
            <p:nvPr/>
          </p:nvSpPr>
          <p:spPr>
            <a:xfrm>
              <a:off x="9240475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6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36"/>
            <p:cNvSpPr/>
            <p:nvPr/>
          </p:nvSpPr>
          <p:spPr>
            <a:xfrm>
              <a:off x="9422636" y="7136096"/>
              <a:ext cx="64769" cy="115570"/>
            </a:xfrm>
            <a:custGeom>
              <a:avLst/>
              <a:gdLst/>
              <a:ahLst/>
              <a:cxnLst/>
              <a:rect l="l" t="t" r="r" b="b"/>
              <a:pathLst>
                <a:path w="64770" h="115570">
                  <a:moveTo>
                    <a:pt x="64198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24777" y="115303"/>
                  </a:lnTo>
                  <a:lnTo>
                    <a:pt x="24777" y="68211"/>
                  </a:lnTo>
                  <a:lnTo>
                    <a:pt x="62890" y="68211"/>
                  </a:lnTo>
                  <a:lnTo>
                    <a:pt x="62890" y="47383"/>
                  </a:lnTo>
                  <a:lnTo>
                    <a:pt x="24777" y="47383"/>
                  </a:lnTo>
                  <a:lnTo>
                    <a:pt x="24777" y="21120"/>
                  </a:lnTo>
                  <a:lnTo>
                    <a:pt x="64198" y="21120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37"/>
            <p:cNvSpPr/>
            <p:nvPr/>
          </p:nvSpPr>
          <p:spPr>
            <a:xfrm>
              <a:off x="9613251" y="722726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12" y="0"/>
                  </a:lnTo>
                </a:path>
              </a:pathLst>
            </a:custGeom>
            <a:ln w="4826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38"/>
            <p:cNvSpPr/>
            <p:nvPr/>
          </p:nvSpPr>
          <p:spPr>
            <a:xfrm>
              <a:off x="9613251" y="719297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5973" y="0"/>
                  </a:lnTo>
                </a:path>
              </a:pathLst>
            </a:custGeom>
            <a:ln w="2032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39"/>
            <p:cNvSpPr/>
            <p:nvPr/>
          </p:nvSpPr>
          <p:spPr>
            <a:xfrm>
              <a:off x="9613251" y="715932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77" y="0"/>
                  </a:lnTo>
                </a:path>
              </a:pathLst>
            </a:custGeom>
            <a:ln w="469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40"/>
            <p:cNvSpPr/>
            <p:nvPr/>
          </p:nvSpPr>
          <p:spPr>
            <a:xfrm>
              <a:off x="9684434" y="7227296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820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41"/>
            <p:cNvSpPr/>
            <p:nvPr/>
          </p:nvSpPr>
          <p:spPr>
            <a:xfrm>
              <a:off x="9684434" y="715947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6761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42"/>
            <p:cNvSpPr/>
            <p:nvPr/>
          </p:nvSpPr>
          <p:spPr>
            <a:xfrm>
              <a:off x="9829713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84" y="0"/>
                  </a:moveTo>
                  <a:lnTo>
                    <a:pt x="30421" y="6943"/>
                  </a:lnTo>
                  <a:lnTo>
                    <a:pt x="14395" y="20070"/>
                  </a:lnTo>
                  <a:lnTo>
                    <a:pt x="3817" y="37938"/>
                  </a:lnTo>
                  <a:lnTo>
                    <a:pt x="0" y="59105"/>
                  </a:lnTo>
                  <a:lnTo>
                    <a:pt x="675" y="68122"/>
                  </a:lnTo>
                  <a:lnTo>
                    <a:pt x="22551" y="105831"/>
                  </a:lnTo>
                  <a:lnTo>
                    <a:pt x="55001" y="118814"/>
                  </a:lnTo>
                  <a:lnTo>
                    <a:pt x="74231" y="118224"/>
                  </a:lnTo>
                  <a:lnTo>
                    <a:pt x="97009" y="109563"/>
                  </a:lnTo>
                  <a:lnTo>
                    <a:pt x="111021" y="96100"/>
                  </a:lnTo>
                  <a:lnTo>
                    <a:pt x="62395" y="96100"/>
                  </a:lnTo>
                  <a:lnTo>
                    <a:pt x="53231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63" y="51422"/>
                  </a:lnTo>
                  <a:lnTo>
                    <a:pt x="53167" y="23100"/>
                  </a:lnTo>
                  <a:lnTo>
                    <a:pt x="62395" y="21958"/>
                  </a:lnTo>
                  <a:lnTo>
                    <a:pt x="111101" y="21958"/>
                  </a:lnTo>
                  <a:lnTo>
                    <a:pt x="98053" y="9196"/>
                  </a:lnTo>
                  <a:lnTo>
                    <a:pt x="76172" y="358"/>
                  </a:lnTo>
                  <a:lnTo>
                    <a:pt x="50584" y="0"/>
                  </a:lnTo>
                  <a:close/>
                </a:path>
                <a:path w="123825" h="119379">
                  <a:moveTo>
                    <a:pt x="111101" y="21958"/>
                  </a:moveTo>
                  <a:lnTo>
                    <a:pt x="62395" y="21958"/>
                  </a:lnTo>
                  <a:lnTo>
                    <a:pt x="71547" y="23100"/>
                  </a:lnTo>
                  <a:lnTo>
                    <a:pt x="80014" y="26417"/>
                  </a:lnTo>
                  <a:lnTo>
                    <a:pt x="87432" y="31747"/>
                  </a:lnTo>
                  <a:lnTo>
                    <a:pt x="93433" y="38925"/>
                  </a:lnTo>
                  <a:lnTo>
                    <a:pt x="97218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47" y="94961"/>
                  </a:lnTo>
                  <a:lnTo>
                    <a:pt x="62395" y="96100"/>
                  </a:lnTo>
                  <a:lnTo>
                    <a:pt x="111021" y="96100"/>
                  </a:lnTo>
                  <a:lnTo>
                    <a:pt x="113949" y="93287"/>
                  </a:lnTo>
                  <a:lnTo>
                    <a:pt x="123342" y="71697"/>
                  </a:lnTo>
                  <a:lnTo>
                    <a:pt x="123482" y="47091"/>
                  </a:lnTo>
                  <a:lnTo>
                    <a:pt x="114424" y="25208"/>
                  </a:lnTo>
                  <a:lnTo>
                    <a:pt x="11110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43"/>
            <p:cNvSpPr/>
            <p:nvPr/>
          </p:nvSpPr>
          <p:spPr>
            <a:xfrm>
              <a:off x="10104250" y="7157699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00"/>
                  </a:lnTo>
                </a:path>
              </a:pathLst>
            </a:custGeom>
            <a:ln w="24803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44"/>
            <p:cNvSpPr/>
            <p:nvPr/>
          </p:nvSpPr>
          <p:spPr>
            <a:xfrm>
              <a:off x="10068049" y="714698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885" y="0"/>
                  </a:lnTo>
                </a:path>
              </a:pathLst>
            </a:custGeom>
            <a:ln w="2178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bk object 46"/>
            <p:cNvSpPr/>
            <p:nvPr/>
          </p:nvSpPr>
          <p:spPr>
            <a:xfrm>
              <a:off x="10266052" y="7136096"/>
              <a:ext cx="65405" cy="115570"/>
            </a:xfrm>
            <a:custGeom>
              <a:avLst/>
              <a:gdLst/>
              <a:ahLst/>
              <a:cxnLst/>
              <a:rect l="l" t="t" r="r" b="b"/>
              <a:pathLst>
                <a:path w="65404" h="115570">
                  <a:moveTo>
                    <a:pt x="65024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65024" y="115303"/>
                  </a:lnTo>
                  <a:lnTo>
                    <a:pt x="65024" y="94170"/>
                  </a:lnTo>
                  <a:lnTo>
                    <a:pt x="24790" y="94170"/>
                  </a:lnTo>
                  <a:lnTo>
                    <a:pt x="24790" y="67259"/>
                  </a:lnTo>
                  <a:lnTo>
                    <a:pt x="63690" y="67259"/>
                  </a:lnTo>
                  <a:lnTo>
                    <a:pt x="63690" y="46596"/>
                  </a:lnTo>
                  <a:lnTo>
                    <a:pt x="24790" y="46596"/>
                  </a:lnTo>
                  <a:lnTo>
                    <a:pt x="24790" y="20967"/>
                  </a:lnTo>
                  <a:lnTo>
                    <a:pt x="65024" y="20967"/>
                  </a:lnTo>
                  <a:lnTo>
                    <a:pt x="6502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bk object 47"/>
            <p:cNvSpPr/>
            <p:nvPr/>
          </p:nvSpPr>
          <p:spPr>
            <a:xfrm>
              <a:off x="10462887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82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48"/>
            <p:cNvSpPr/>
            <p:nvPr/>
          </p:nvSpPr>
          <p:spPr>
            <a:xfrm>
              <a:off x="10475282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9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49"/>
            <p:cNvSpPr/>
            <p:nvPr/>
          </p:nvSpPr>
          <p:spPr>
            <a:xfrm>
              <a:off x="8737510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2678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65" y="2565"/>
                  </a:lnTo>
                  <a:lnTo>
                    <a:pt x="7810" y="4584"/>
                  </a:lnTo>
                  <a:lnTo>
                    <a:pt x="8235" y="6286"/>
                  </a:lnTo>
                  <a:lnTo>
                    <a:pt x="8273" y="54800"/>
                  </a:lnTo>
                  <a:lnTo>
                    <a:pt x="7810" y="56769"/>
                  </a:lnTo>
                  <a:lnTo>
                    <a:pt x="5740" y="58483"/>
                  </a:lnTo>
                  <a:lnTo>
                    <a:pt x="3479" y="59093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0965" y="61125"/>
                  </a:lnTo>
                  <a:lnTo>
                    <a:pt x="52002" y="57531"/>
                  </a:lnTo>
                  <a:lnTo>
                    <a:pt x="35928" y="57531"/>
                  </a:lnTo>
                  <a:lnTo>
                    <a:pt x="22301" y="57429"/>
                  </a:lnTo>
                  <a:lnTo>
                    <a:pt x="17983" y="54800"/>
                  </a:lnTo>
                  <a:lnTo>
                    <a:pt x="17983" y="6286"/>
                  </a:lnTo>
                  <a:lnTo>
                    <a:pt x="26784" y="1701"/>
                  </a:lnTo>
                  <a:lnTo>
                    <a:pt x="26784" y="0"/>
                  </a:lnTo>
                  <a:close/>
                </a:path>
                <a:path w="55879" h="61595">
                  <a:moveTo>
                    <a:pt x="55587" y="45110"/>
                  </a:moveTo>
                  <a:lnTo>
                    <a:pt x="53200" y="45110"/>
                  </a:lnTo>
                  <a:lnTo>
                    <a:pt x="50431" y="50673"/>
                  </a:lnTo>
                  <a:lnTo>
                    <a:pt x="47561" y="54127"/>
                  </a:lnTo>
                  <a:lnTo>
                    <a:pt x="41630" y="56832"/>
                  </a:lnTo>
                  <a:lnTo>
                    <a:pt x="35928" y="57531"/>
                  </a:lnTo>
                  <a:lnTo>
                    <a:pt x="52002" y="57531"/>
                  </a:lnTo>
                  <a:lnTo>
                    <a:pt x="55587" y="451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50"/>
            <p:cNvSpPr/>
            <p:nvPr/>
          </p:nvSpPr>
          <p:spPr>
            <a:xfrm>
              <a:off x="8814315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0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78" y="2565"/>
                  </a:lnTo>
                  <a:lnTo>
                    <a:pt x="7813" y="4597"/>
                  </a:lnTo>
                  <a:lnTo>
                    <a:pt x="8278" y="6502"/>
                  </a:lnTo>
                  <a:lnTo>
                    <a:pt x="8331" y="54610"/>
                  </a:lnTo>
                  <a:lnTo>
                    <a:pt x="7804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06" y="61125"/>
                  </a:lnTo>
                  <a:lnTo>
                    <a:pt x="52197" y="57531"/>
                  </a:lnTo>
                  <a:lnTo>
                    <a:pt x="24510" y="57531"/>
                  </a:lnTo>
                  <a:lnTo>
                    <a:pt x="20954" y="57327"/>
                  </a:lnTo>
                  <a:lnTo>
                    <a:pt x="19735" y="57023"/>
                  </a:lnTo>
                  <a:lnTo>
                    <a:pt x="18567" y="56692"/>
                  </a:lnTo>
                  <a:lnTo>
                    <a:pt x="17983" y="55613"/>
                  </a:lnTo>
                  <a:lnTo>
                    <a:pt x="17983" y="30899"/>
                  </a:lnTo>
                  <a:lnTo>
                    <a:pt x="45173" y="30899"/>
                  </a:lnTo>
                  <a:lnTo>
                    <a:pt x="45173" y="27241"/>
                  </a:lnTo>
                  <a:lnTo>
                    <a:pt x="17983" y="27241"/>
                  </a:lnTo>
                  <a:lnTo>
                    <a:pt x="17983" y="5410"/>
                  </a:lnTo>
                  <a:lnTo>
                    <a:pt x="18144" y="4584"/>
                  </a:lnTo>
                  <a:lnTo>
                    <a:pt x="18770" y="3733"/>
                  </a:lnTo>
                  <a:lnTo>
                    <a:pt x="19646" y="3492"/>
                  </a:lnTo>
                  <a:lnTo>
                    <a:pt x="50391" y="3492"/>
                  </a:lnTo>
                  <a:lnTo>
                    <a:pt x="50304" y="0"/>
                  </a:lnTo>
                  <a:close/>
                </a:path>
                <a:path w="55879" h="61595">
                  <a:moveTo>
                    <a:pt x="55511" y="45516"/>
                  </a:moveTo>
                  <a:lnTo>
                    <a:pt x="52870" y="45516"/>
                  </a:lnTo>
                  <a:lnTo>
                    <a:pt x="50418" y="50800"/>
                  </a:lnTo>
                  <a:lnTo>
                    <a:pt x="47675" y="54076"/>
                  </a:lnTo>
                  <a:lnTo>
                    <a:pt x="44627" y="55473"/>
                  </a:lnTo>
                  <a:lnTo>
                    <a:pt x="41567" y="56832"/>
                  </a:lnTo>
                  <a:lnTo>
                    <a:pt x="36829" y="57531"/>
                  </a:lnTo>
                  <a:lnTo>
                    <a:pt x="52197" y="57531"/>
                  </a:lnTo>
                  <a:lnTo>
                    <a:pt x="55511" y="45516"/>
                  </a:lnTo>
                  <a:close/>
                </a:path>
                <a:path w="55879" h="61595">
                  <a:moveTo>
                    <a:pt x="45173" y="30899"/>
                  </a:moveTo>
                  <a:lnTo>
                    <a:pt x="36575" y="30899"/>
                  </a:lnTo>
                  <a:lnTo>
                    <a:pt x="39115" y="31483"/>
                  </a:lnTo>
                  <a:lnTo>
                    <a:pt x="40233" y="32651"/>
                  </a:lnTo>
                  <a:lnTo>
                    <a:pt x="41363" y="33782"/>
                  </a:lnTo>
                  <a:lnTo>
                    <a:pt x="42265" y="36156"/>
                  </a:lnTo>
                  <a:lnTo>
                    <a:pt x="42964" y="39738"/>
                  </a:lnTo>
                  <a:lnTo>
                    <a:pt x="45173" y="39738"/>
                  </a:lnTo>
                  <a:lnTo>
                    <a:pt x="45173" y="30899"/>
                  </a:lnTo>
                  <a:close/>
                </a:path>
                <a:path w="55879" h="61595">
                  <a:moveTo>
                    <a:pt x="45173" y="18338"/>
                  </a:moveTo>
                  <a:lnTo>
                    <a:pt x="42964" y="18338"/>
                  </a:lnTo>
                  <a:lnTo>
                    <a:pt x="42278" y="21932"/>
                  </a:lnTo>
                  <a:lnTo>
                    <a:pt x="41389" y="24282"/>
                  </a:lnTo>
                  <a:lnTo>
                    <a:pt x="40284" y="25476"/>
                  </a:lnTo>
                  <a:lnTo>
                    <a:pt x="39166" y="26631"/>
                  </a:lnTo>
                  <a:lnTo>
                    <a:pt x="36588" y="27241"/>
                  </a:lnTo>
                  <a:lnTo>
                    <a:pt x="45173" y="27241"/>
                  </a:lnTo>
                  <a:lnTo>
                    <a:pt x="45173" y="18338"/>
                  </a:lnTo>
                  <a:close/>
                </a:path>
                <a:path w="55879" h="61595">
                  <a:moveTo>
                    <a:pt x="50391" y="3492"/>
                  </a:moveTo>
                  <a:lnTo>
                    <a:pt x="39458" y="3492"/>
                  </a:lnTo>
                  <a:lnTo>
                    <a:pt x="43040" y="4127"/>
                  </a:lnTo>
                  <a:lnTo>
                    <a:pt x="46227" y="6502"/>
                  </a:lnTo>
                  <a:lnTo>
                    <a:pt x="47447" y="9156"/>
                  </a:lnTo>
                  <a:lnTo>
                    <a:pt x="48234" y="13246"/>
                  </a:lnTo>
                  <a:lnTo>
                    <a:pt x="50634" y="13246"/>
                  </a:lnTo>
                  <a:lnTo>
                    <a:pt x="50391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51"/>
            <p:cNvSpPr/>
            <p:nvPr/>
          </p:nvSpPr>
          <p:spPr>
            <a:xfrm>
              <a:off x="889398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2" y="60426"/>
                  </a:moveTo>
                  <a:lnTo>
                    <a:pt x="8356" y="60426"/>
                  </a:lnTo>
                  <a:lnTo>
                    <a:pt x="10198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32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2" y="62039"/>
                  </a:lnTo>
                  <a:lnTo>
                    <a:pt x="6019" y="60756"/>
                  </a:lnTo>
                  <a:lnTo>
                    <a:pt x="6807" y="60426"/>
                  </a:lnTo>
                  <a:lnTo>
                    <a:pt x="35032" y="60426"/>
                  </a:lnTo>
                  <a:lnTo>
                    <a:pt x="35264" y="60223"/>
                  </a:lnTo>
                  <a:lnTo>
                    <a:pt x="16243" y="60223"/>
                  </a:lnTo>
                  <a:lnTo>
                    <a:pt x="11569" y="58077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693" y="0"/>
                  </a:lnTo>
                  <a:lnTo>
                    <a:pt x="10464" y="1562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46" y="38226"/>
                  </a:lnTo>
                  <a:lnTo>
                    <a:pt x="28194" y="40373"/>
                  </a:lnTo>
                  <a:lnTo>
                    <a:pt x="31864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64" y="55587"/>
                  </a:lnTo>
                  <a:lnTo>
                    <a:pt x="29629" y="57442"/>
                  </a:lnTo>
                  <a:lnTo>
                    <a:pt x="27457" y="59296"/>
                  </a:lnTo>
                  <a:lnTo>
                    <a:pt x="24841" y="60223"/>
                  </a:lnTo>
                  <a:lnTo>
                    <a:pt x="35264" y="60223"/>
                  </a:lnTo>
                  <a:lnTo>
                    <a:pt x="40678" y="55537"/>
                  </a:lnTo>
                  <a:lnTo>
                    <a:pt x="42545" y="51511"/>
                  </a:lnTo>
                  <a:lnTo>
                    <a:pt x="42545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12" y="7480"/>
                  </a:lnTo>
                  <a:lnTo>
                    <a:pt x="13817" y="5981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21" y="3733"/>
                  </a:lnTo>
                  <a:lnTo>
                    <a:pt x="38657" y="3124"/>
                  </a:lnTo>
                  <a:lnTo>
                    <a:pt x="32499" y="3124"/>
                  </a:lnTo>
                  <a:lnTo>
                    <a:pt x="30784" y="2590"/>
                  </a:lnTo>
                  <a:lnTo>
                    <a:pt x="27661" y="1549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21" y="3733"/>
                  </a:moveTo>
                  <a:lnTo>
                    <a:pt x="23952" y="3733"/>
                  </a:lnTo>
                  <a:lnTo>
                    <a:pt x="27330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398" y="19672"/>
                  </a:lnTo>
                  <a:lnTo>
                    <a:pt x="38721" y="3733"/>
                  </a:lnTo>
                  <a:close/>
                </a:path>
                <a:path w="42545" h="64134">
                  <a:moveTo>
                    <a:pt x="38328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5331" y="2298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57" y="3124"/>
                  </a:lnTo>
                  <a:lnTo>
                    <a:pt x="3832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52"/>
            <p:cNvSpPr/>
            <p:nvPr/>
          </p:nvSpPr>
          <p:spPr>
            <a:xfrm>
              <a:off x="9005831" y="7348080"/>
              <a:ext cx="64769" cy="61594"/>
            </a:xfrm>
            <a:custGeom>
              <a:avLst/>
              <a:gdLst/>
              <a:ahLst/>
              <a:cxnLst/>
              <a:rect l="l" t="t" r="r" b="b"/>
              <a:pathLst>
                <a:path w="64770" h="61595">
                  <a:moveTo>
                    <a:pt x="2631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67" y="1930"/>
                  </a:lnTo>
                  <a:lnTo>
                    <a:pt x="5727" y="2552"/>
                  </a:lnTo>
                  <a:lnTo>
                    <a:pt x="7810" y="4546"/>
                  </a:lnTo>
                  <a:lnTo>
                    <a:pt x="8305" y="6692"/>
                  </a:lnTo>
                  <a:lnTo>
                    <a:pt x="8226" y="54457"/>
                  </a:lnTo>
                  <a:lnTo>
                    <a:pt x="7861" y="56489"/>
                  </a:lnTo>
                  <a:lnTo>
                    <a:pt x="6007" y="58407"/>
                  </a:lnTo>
                  <a:lnTo>
                    <a:pt x="3708" y="59055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314" y="61125"/>
                  </a:lnTo>
                  <a:lnTo>
                    <a:pt x="26314" y="59448"/>
                  </a:lnTo>
                  <a:lnTo>
                    <a:pt x="22821" y="59194"/>
                  </a:lnTo>
                  <a:lnTo>
                    <a:pt x="20548" y="58572"/>
                  </a:lnTo>
                  <a:lnTo>
                    <a:pt x="18453" y="56654"/>
                  </a:lnTo>
                  <a:lnTo>
                    <a:pt x="17945" y="54457"/>
                  </a:lnTo>
                  <a:lnTo>
                    <a:pt x="17945" y="32067"/>
                  </a:lnTo>
                  <a:lnTo>
                    <a:pt x="56324" y="32067"/>
                  </a:lnTo>
                  <a:lnTo>
                    <a:pt x="56324" y="27990"/>
                  </a:lnTo>
                  <a:lnTo>
                    <a:pt x="17945" y="27990"/>
                  </a:lnTo>
                  <a:lnTo>
                    <a:pt x="17945" y="6692"/>
                  </a:lnTo>
                  <a:lnTo>
                    <a:pt x="18453" y="4546"/>
                  </a:lnTo>
                  <a:lnTo>
                    <a:pt x="20548" y="2552"/>
                  </a:lnTo>
                  <a:lnTo>
                    <a:pt x="22821" y="1930"/>
                  </a:lnTo>
                  <a:lnTo>
                    <a:pt x="26314" y="1701"/>
                  </a:lnTo>
                  <a:lnTo>
                    <a:pt x="26314" y="0"/>
                  </a:lnTo>
                  <a:close/>
                </a:path>
                <a:path w="64770" h="61595">
                  <a:moveTo>
                    <a:pt x="56324" y="32067"/>
                  </a:moveTo>
                  <a:lnTo>
                    <a:pt x="46659" y="32067"/>
                  </a:lnTo>
                  <a:lnTo>
                    <a:pt x="46575" y="54457"/>
                  </a:lnTo>
                  <a:lnTo>
                    <a:pt x="46189" y="56489"/>
                  </a:lnTo>
                  <a:lnTo>
                    <a:pt x="44373" y="58420"/>
                  </a:lnTo>
                  <a:lnTo>
                    <a:pt x="42062" y="59093"/>
                  </a:lnTo>
                  <a:lnTo>
                    <a:pt x="38328" y="59448"/>
                  </a:lnTo>
                  <a:lnTo>
                    <a:pt x="38328" y="61125"/>
                  </a:lnTo>
                  <a:lnTo>
                    <a:pt x="64655" y="61125"/>
                  </a:lnTo>
                  <a:lnTo>
                    <a:pt x="64655" y="59448"/>
                  </a:lnTo>
                  <a:lnTo>
                    <a:pt x="61163" y="59156"/>
                  </a:lnTo>
                  <a:lnTo>
                    <a:pt x="58915" y="58534"/>
                  </a:lnTo>
                  <a:lnTo>
                    <a:pt x="57861" y="57619"/>
                  </a:lnTo>
                  <a:lnTo>
                    <a:pt x="56819" y="56654"/>
                  </a:lnTo>
                  <a:lnTo>
                    <a:pt x="56324" y="54457"/>
                  </a:lnTo>
                  <a:lnTo>
                    <a:pt x="56324" y="32067"/>
                  </a:lnTo>
                  <a:close/>
                </a:path>
                <a:path w="64770" h="61595">
                  <a:moveTo>
                    <a:pt x="64655" y="0"/>
                  </a:moveTo>
                  <a:lnTo>
                    <a:pt x="38328" y="0"/>
                  </a:lnTo>
                  <a:lnTo>
                    <a:pt x="38328" y="1701"/>
                  </a:lnTo>
                  <a:lnTo>
                    <a:pt x="41833" y="1930"/>
                  </a:lnTo>
                  <a:lnTo>
                    <a:pt x="44107" y="2552"/>
                  </a:lnTo>
                  <a:lnTo>
                    <a:pt x="45135" y="3530"/>
                  </a:lnTo>
                  <a:lnTo>
                    <a:pt x="46139" y="4546"/>
                  </a:lnTo>
                  <a:lnTo>
                    <a:pt x="46659" y="6692"/>
                  </a:lnTo>
                  <a:lnTo>
                    <a:pt x="46659" y="27990"/>
                  </a:lnTo>
                  <a:lnTo>
                    <a:pt x="56324" y="27990"/>
                  </a:lnTo>
                  <a:lnTo>
                    <a:pt x="56324" y="6692"/>
                  </a:lnTo>
                  <a:lnTo>
                    <a:pt x="56819" y="4546"/>
                  </a:lnTo>
                  <a:lnTo>
                    <a:pt x="57861" y="3530"/>
                  </a:lnTo>
                  <a:lnTo>
                    <a:pt x="58915" y="2552"/>
                  </a:lnTo>
                  <a:lnTo>
                    <a:pt x="61163" y="1930"/>
                  </a:lnTo>
                  <a:lnTo>
                    <a:pt x="64655" y="1701"/>
                  </a:lnTo>
                  <a:lnTo>
                    <a:pt x="64655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53"/>
            <p:cNvSpPr/>
            <p:nvPr/>
          </p:nvSpPr>
          <p:spPr>
            <a:xfrm>
              <a:off x="9093037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24" y="0"/>
                  </a:moveTo>
                  <a:lnTo>
                    <a:pt x="31496" y="0"/>
                  </a:lnTo>
                  <a:lnTo>
                    <a:pt x="8801" y="52120"/>
                  </a:lnTo>
                  <a:lnTo>
                    <a:pt x="6692" y="56311"/>
                  </a:lnTo>
                  <a:lnTo>
                    <a:pt x="5299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280" y="58039"/>
                  </a:lnTo>
                  <a:lnTo>
                    <a:pt x="12280" y="55714"/>
                  </a:lnTo>
                  <a:lnTo>
                    <a:pt x="12534" y="54648"/>
                  </a:lnTo>
                  <a:lnTo>
                    <a:pt x="13487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60" y="42227"/>
                  </a:lnTo>
                  <a:lnTo>
                    <a:pt x="50671" y="38481"/>
                  </a:lnTo>
                  <a:lnTo>
                    <a:pt x="19100" y="38481"/>
                  </a:lnTo>
                  <a:lnTo>
                    <a:pt x="29921" y="13017"/>
                  </a:lnTo>
                  <a:lnTo>
                    <a:pt x="39192" y="13017"/>
                  </a:lnTo>
                  <a:lnTo>
                    <a:pt x="33324" y="0"/>
                  </a:lnTo>
                  <a:close/>
                </a:path>
                <a:path w="66040" h="62229">
                  <a:moveTo>
                    <a:pt x="52360" y="42227"/>
                  </a:moveTo>
                  <a:lnTo>
                    <a:pt x="42227" y="42227"/>
                  </a:lnTo>
                  <a:lnTo>
                    <a:pt x="46697" y="52374"/>
                  </a:lnTo>
                  <a:lnTo>
                    <a:pt x="47142" y="53581"/>
                  </a:lnTo>
                  <a:lnTo>
                    <a:pt x="47751" y="55867"/>
                  </a:lnTo>
                  <a:lnTo>
                    <a:pt x="47850" y="56311"/>
                  </a:lnTo>
                  <a:lnTo>
                    <a:pt x="47929" y="58470"/>
                  </a:lnTo>
                  <a:lnTo>
                    <a:pt x="47523" y="59321"/>
                  </a:lnTo>
                  <a:lnTo>
                    <a:pt x="45910" y="60020"/>
                  </a:lnTo>
                  <a:lnTo>
                    <a:pt x="44132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20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54" y="58039"/>
                  </a:lnTo>
                  <a:lnTo>
                    <a:pt x="58508" y="55867"/>
                  </a:lnTo>
                  <a:lnTo>
                    <a:pt x="52360" y="42227"/>
                  </a:lnTo>
                  <a:close/>
                </a:path>
                <a:path w="66040" h="62229">
                  <a:moveTo>
                    <a:pt x="39192" y="13017"/>
                  </a:moveTo>
                  <a:lnTo>
                    <a:pt x="29921" y="13017"/>
                  </a:lnTo>
                  <a:lnTo>
                    <a:pt x="40893" y="38481"/>
                  </a:lnTo>
                  <a:lnTo>
                    <a:pt x="50671" y="38481"/>
                  </a:lnTo>
                  <a:lnTo>
                    <a:pt x="3919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54"/>
            <p:cNvSpPr/>
            <p:nvPr/>
          </p:nvSpPr>
          <p:spPr>
            <a:xfrm>
              <a:off x="9180293" y="7348076"/>
              <a:ext cx="66040" cy="62865"/>
            </a:xfrm>
            <a:custGeom>
              <a:avLst/>
              <a:gdLst/>
              <a:ahLst/>
              <a:cxnLst/>
              <a:rect l="l" t="t" r="r" b="b"/>
              <a:pathLst>
                <a:path w="66040" h="62865">
                  <a:moveTo>
                    <a:pt x="26873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55" y="1981"/>
                  </a:lnTo>
                  <a:lnTo>
                    <a:pt x="5880" y="2590"/>
                  </a:lnTo>
                  <a:lnTo>
                    <a:pt x="6921" y="3543"/>
                  </a:lnTo>
                  <a:lnTo>
                    <a:pt x="8013" y="4495"/>
                  </a:lnTo>
                  <a:lnTo>
                    <a:pt x="8528" y="6616"/>
                  </a:lnTo>
                  <a:lnTo>
                    <a:pt x="8534" y="44589"/>
                  </a:lnTo>
                  <a:lnTo>
                    <a:pt x="9550" y="49199"/>
                  </a:lnTo>
                  <a:lnTo>
                    <a:pt x="15265" y="59194"/>
                  </a:lnTo>
                  <a:lnTo>
                    <a:pt x="22225" y="62433"/>
                  </a:lnTo>
                  <a:lnTo>
                    <a:pt x="42811" y="62433"/>
                  </a:lnTo>
                  <a:lnTo>
                    <a:pt x="49847" y="59143"/>
                  </a:lnTo>
                  <a:lnTo>
                    <a:pt x="50334" y="58280"/>
                  </a:lnTo>
                  <a:lnTo>
                    <a:pt x="27508" y="58280"/>
                  </a:lnTo>
                  <a:lnTo>
                    <a:pt x="22745" y="55841"/>
                  </a:lnTo>
                  <a:lnTo>
                    <a:pt x="18846" y="48171"/>
                  </a:lnTo>
                  <a:lnTo>
                    <a:pt x="18219" y="44589"/>
                  </a:lnTo>
                  <a:lnTo>
                    <a:pt x="18186" y="6616"/>
                  </a:lnTo>
                  <a:lnTo>
                    <a:pt x="18719" y="4419"/>
                  </a:lnTo>
                  <a:lnTo>
                    <a:pt x="19799" y="3505"/>
                  </a:lnTo>
                  <a:lnTo>
                    <a:pt x="20866" y="2540"/>
                  </a:lnTo>
                  <a:lnTo>
                    <a:pt x="23228" y="1930"/>
                  </a:lnTo>
                  <a:lnTo>
                    <a:pt x="26873" y="1701"/>
                  </a:lnTo>
                  <a:lnTo>
                    <a:pt x="26873" y="0"/>
                  </a:lnTo>
                  <a:close/>
                </a:path>
                <a:path w="66040" h="62865">
                  <a:moveTo>
                    <a:pt x="65443" y="0"/>
                  </a:moveTo>
                  <a:lnTo>
                    <a:pt x="43522" y="0"/>
                  </a:lnTo>
                  <a:lnTo>
                    <a:pt x="43522" y="1701"/>
                  </a:lnTo>
                  <a:lnTo>
                    <a:pt x="46964" y="2057"/>
                  </a:lnTo>
                  <a:lnTo>
                    <a:pt x="49314" y="2844"/>
                  </a:lnTo>
                  <a:lnTo>
                    <a:pt x="50898" y="4495"/>
                  </a:lnTo>
                  <a:lnTo>
                    <a:pt x="51790" y="5397"/>
                  </a:lnTo>
                  <a:lnTo>
                    <a:pt x="52387" y="8547"/>
                  </a:lnTo>
                  <a:lnTo>
                    <a:pt x="52311" y="43980"/>
                  </a:lnTo>
                  <a:lnTo>
                    <a:pt x="51663" y="47879"/>
                  </a:lnTo>
                  <a:lnTo>
                    <a:pt x="50059" y="50888"/>
                  </a:lnTo>
                  <a:lnTo>
                    <a:pt x="47523" y="55753"/>
                  </a:lnTo>
                  <a:lnTo>
                    <a:pt x="42316" y="58280"/>
                  </a:lnTo>
                  <a:lnTo>
                    <a:pt x="50334" y="58280"/>
                  </a:lnTo>
                  <a:lnTo>
                    <a:pt x="55549" y="48971"/>
                  </a:lnTo>
                  <a:lnTo>
                    <a:pt x="56419" y="44589"/>
                  </a:lnTo>
                  <a:lnTo>
                    <a:pt x="56540" y="8737"/>
                  </a:lnTo>
                  <a:lnTo>
                    <a:pt x="57124" y="5626"/>
                  </a:lnTo>
                  <a:lnTo>
                    <a:pt x="59347" y="2959"/>
                  </a:lnTo>
                  <a:lnTo>
                    <a:pt x="61747" y="2082"/>
                  </a:lnTo>
                  <a:lnTo>
                    <a:pt x="65443" y="1701"/>
                  </a:lnTo>
                  <a:lnTo>
                    <a:pt x="65443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55"/>
            <p:cNvSpPr/>
            <p:nvPr/>
          </p:nvSpPr>
          <p:spPr>
            <a:xfrm>
              <a:off x="9267628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2016" y="3822"/>
                  </a:moveTo>
                  <a:lnTo>
                    <a:pt x="22580" y="3822"/>
                  </a:lnTo>
                  <a:lnTo>
                    <a:pt x="22580" y="54025"/>
                  </a:lnTo>
                  <a:lnTo>
                    <a:pt x="22072" y="56527"/>
                  </a:lnTo>
                  <a:lnTo>
                    <a:pt x="21094" y="57531"/>
                  </a:lnTo>
                  <a:lnTo>
                    <a:pt x="20104" y="58508"/>
                  </a:lnTo>
                  <a:lnTo>
                    <a:pt x="17614" y="59156"/>
                  </a:lnTo>
                  <a:lnTo>
                    <a:pt x="13614" y="59448"/>
                  </a:lnTo>
                  <a:lnTo>
                    <a:pt x="13614" y="61125"/>
                  </a:lnTo>
                  <a:lnTo>
                    <a:pt x="41211" y="61125"/>
                  </a:lnTo>
                  <a:lnTo>
                    <a:pt x="41211" y="59448"/>
                  </a:lnTo>
                  <a:lnTo>
                    <a:pt x="37376" y="59194"/>
                  </a:lnTo>
                  <a:lnTo>
                    <a:pt x="34874" y="58623"/>
                  </a:lnTo>
                  <a:lnTo>
                    <a:pt x="33731" y="57785"/>
                  </a:lnTo>
                  <a:lnTo>
                    <a:pt x="32588" y="56908"/>
                  </a:lnTo>
                  <a:lnTo>
                    <a:pt x="32016" y="54686"/>
                  </a:lnTo>
                  <a:lnTo>
                    <a:pt x="32016" y="3822"/>
                  </a:lnTo>
                  <a:close/>
                </a:path>
                <a:path w="54609" h="61595">
                  <a:moveTo>
                    <a:pt x="54063" y="0"/>
                  </a:moveTo>
                  <a:lnTo>
                    <a:pt x="546" y="0"/>
                  </a:lnTo>
                  <a:lnTo>
                    <a:pt x="0" y="15684"/>
                  </a:lnTo>
                  <a:lnTo>
                    <a:pt x="2336" y="15684"/>
                  </a:lnTo>
                  <a:lnTo>
                    <a:pt x="3276" y="10731"/>
                  </a:lnTo>
                  <a:lnTo>
                    <a:pt x="4686" y="7518"/>
                  </a:lnTo>
                  <a:lnTo>
                    <a:pt x="8470" y="4572"/>
                  </a:lnTo>
                  <a:lnTo>
                    <a:pt x="12052" y="3822"/>
                  </a:lnTo>
                  <a:lnTo>
                    <a:pt x="54190" y="3822"/>
                  </a:lnTo>
                  <a:lnTo>
                    <a:pt x="54063" y="0"/>
                  </a:lnTo>
                  <a:close/>
                </a:path>
                <a:path w="54609" h="61595">
                  <a:moveTo>
                    <a:pt x="54190" y="3822"/>
                  </a:moveTo>
                  <a:lnTo>
                    <a:pt x="42748" y="3822"/>
                  </a:lnTo>
                  <a:lnTo>
                    <a:pt x="46354" y="4572"/>
                  </a:lnTo>
                  <a:lnTo>
                    <a:pt x="48069" y="6083"/>
                  </a:lnTo>
                  <a:lnTo>
                    <a:pt x="49783" y="7556"/>
                  </a:lnTo>
                  <a:lnTo>
                    <a:pt x="51206" y="10769"/>
                  </a:lnTo>
                  <a:lnTo>
                    <a:pt x="52311" y="15684"/>
                  </a:lnTo>
                  <a:lnTo>
                    <a:pt x="54584" y="15684"/>
                  </a:lnTo>
                  <a:lnTo>
                    <a:pt x="54190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56"/>
            <p:cNvSpPr/>
            <p:nvPr/>
          </p:nvSpPr>
          <p:spPr>
            <a:xfrm>
              <a:off x="9347062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3" y="60426"/>
                  </a:moveTo>
                  <a:lnTo>
                    <a:pt x="8381" y="60426"/>
                  </a:lnTo>
                  <a:lnTo>
                    <a:pt x="10198" y="60972"/>
                  </a:lnTo>
                  <a:lnTo>
                    <a:pt x="16573" y="63118"/>
                  </a:lnTo>
                  <a:lnTo>
                    <a:pt x="19659" y="63665"/>
                  </a:lnTo>
                  <a:lnTo>
                    <a:pt x="28422" y="63665"/>
                  </a:lnTo>
                  <a:lnTo>
                    <a:pt x="33185" y="62039"/>
                  </a:lnTo>
                  <a:lnTo>
                    <a:pt x="35043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316" y="62039"/>
                  </a:lnTo>
                  <a:lnTo>
                    <a:pt x="5664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3" y="60426"/>
                  </a:lnTo>
                  <a:lnTo>
                    <a:pt x="35277" y="60223"/>
                  </a:lnTo>
                  <a:lnTo>
                    <a:pt x="16268" y="60223"/>
                  </a:lnTo>
                  <a:lnTo>
                    <a:pt x="11595" y="58077"/>
                  </a:lnTo>
                  <a:lnTo>
                    <a:pt x="7835" y="53771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719" y="0"/>
                  </a:lnTo>
                  <a:lnTo>
                    <a:pt x="10502" y="1549"/>
                  </a:lnTo>
                  <a:lnTo>
                    <a:pt x="4127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194" y="40373"/>
                  </a:lnTo>
                  <a:lnTo>
                    <a:pt x="29654" y="41782"/>
                  </a:lnTo>
                  <a:lnTo>
                    <a:pt x="31876" y="44005"/>
                  </a:lnTo>
                  <a:lnTo>
                    <a:pt x="32994" y="46634"/>
                  </a:lnTo>
                  <a:lnTo>
                    <a:pt x="32994" y="52984"/>
                  </a:lnTo>
                  <a:lnTo>
                    <a:pt x="31876" y="55587"/>
                  </a:lnTo>
                  <a:lnTo>
                    <a:pt x="27470" y="59296"/>
                  </a:lnTo>
                  <a:lnTo>
                    <a:pt x="24879" y="60223"/>
                  </a:lnTo>
                  <a:lnTo>
                    <a:pt x="35277" y="60223"/>
                  </a:lnTo>
                  <a:lnTo>
                    <a:pt x="40678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81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25" y="7480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59" y="3733"/>
                  </a:lnTo>
                  <a:lnTo>
                    <a:pt x="38695" y="3124"/>
                  </a:lnTo>
                  <a:lnTo>
                    <a:pt x="32524" y="3124"/>
                  </a:lnTo>
                  <a:lnTo>
                    <a:pt x="30759" y="2590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59" y="3733"/>
                  </a:moveTo>
                  <a:lnTo>
                    <a:pt x="23952" y="3733"/>
                  </a:lnTo>
                  <a:lnTo>
                    <a:pt x="27304" y="4927"/>
                  </a:lnTo>
                  <a:lnTo>
                    <a:pt x="34150" y="9613"/>
                  </a:lnTo>
                  <a:lnTo>
                    <a:pt x="36639" y="13741"/>
                  </a:lnTo>
                  <a:lnTo>
                    <a:pt x="38163" y="19672"/>
                  </a:lnTo>
                  <a:lnTo>
                    <a:pt x="40436" y="19672"/>
                  </a:lnTo>
                  <a:lnTo>
                    <a:pt x="38759" y="3733"/>
                  </a:lnTo>
                  <a:close/>
                </a:path>
                <a:path w="42545" h="64134">
                  <a:moveTo>
                    <a:pt x="38366" y="0"/>
                  </a:moveTo>
                  <a:lnTo>
                    <a:pt x="36423" y="0"/>
                  </a:lnTo>
                  <a:lnTo>
                    <a:pt x="36169" y="1003"/>
                  </a:lnTo>
                  <a:lnTo>
                    <a:pt x="35814" y="1765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95" y="3124"/>
                  </a:lnTo>
                  <a:lnTo>
                    <a:pt x="38366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57"/>
            <p:cNvSpPr/>
            <p:nvPr/>
          </p:nvSpPr>
          <p:spPr>
            <a:xfrm>
              <a:off x="9458927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1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92" y="1930"/>
                  </a:lnTo>
                  <a:lnTo>
                    <a:pt x="5778" y="2539"/>
                  </a:lnTo>
                  <a:lnTo>
                    <a:pt x="7797" y="4470"/>
                  </a:lnTo>
                  <a:lnTo>
                    <a:pt x="8318" y="6642"/>
                  </a:lnTo>
                  <a:lnTo>
                    <a:pt x="8318" y="54622"/>
                  </a:lnTo>
                  <a:lnTo>
                    <a:pt x="7797" y="56781"/>
                  </a:lnTo>
                  <a:lnTo>
                    <a:pt x="5689" y="58483"/>
                  </a:lnTo>
                  <a:lnTo>
                    <a:pt x="3454" y="59105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62" y="61125"/>
                  </a:lnTo>
                  <a:lnTo>
                    <a:pt x="39293" y="60248"/>
                  </a:lnTo>
                  <a:lnTo>
                    <a:pt x="46477" y="57696"/>
                  </a:lnTo>
                  <a:lnTo>
                    <a:pt x="21374" y="57696"/>
                  </a:lnTo>
                  <a:lnTo>
                    <a:pt x="19824" y="57454"/>
                  </a:lnTo>
                  <a:lnTo>
                    <a:pt x="18287" y="56476"/>
                  </a:lnTo>
                  <a:lnTo>
                    <a:pt x="17932" y="55498"/>
                  </a:lnTo>
                  <a:lnTo>
                    <a:pt x="17955" y="5422"/>
                  </a:lnTo>
                  <a:lnTo>
                    <a:pt x="18287" y="4495"/>
                  </a:lnTo>
                  <a:lnTo>
                    <a:pt x="19824" y="3606"/>
                  </a:lnTo>
                  <a:lnTo>
                    <a:pt x="21259" y="3365"/>
                  </a:lnTo>
                  <a:lnTo>
                    <a:pt x="45682" y="3365"/>
                  </a:lnTo>
                  <a:lnTo>
                    <a:pt x="41401" y="1371"/>
                  </a:lnTo>
                  <a:lnTo>
                    <a:pt x="34112" y="0"/>
                  </a:lnTo>
                  <a:close/>
                </a:path>
                <a:path w="63500" h="61595">
                  <a:moveTo>
                    <a:pt x="45682" y="3365"/>
                  </a:moveTo>
                  <a:lnTo>
                    <a:pt x="31927" y="3365"/>
                  </a:lnTo>
                  <a:lnTo>
                    <a:pt x="38785" y="5422"/>
                  </a:lnTo>
                  <a:lnTo>
                    <a:pt x="50025" y="14274"/>
                  </a:lnTo>
                  <a:lnTo>
                    <a:pt x="53022" y="21412"/>
                  </a:lnTo>
                  <a:lnTo>
                    <a:pt x="53022" y="41516"/>
                  </a:lnTo>
                  <a:lnTo>
                    <a:pt x="49364" y="49009"/>
                  </a:lnTo>
                  <a:lnTo>
                    <a:pt x="37261" y="56273"/>
                  </a:lnTo>
                  <a:lnTo>
                    <a:pt x="31165" y="57696"/>
                  </a:lnTo>
                  <a:lnTo>
                    <a:pt x="46477" y="57696"/>
                  </a:lnTo>
                  <a:lnTo>
                    <a:pt x="60528" y="43891"/>
                  </a:lnTo>
                  <a:lnTo>
                    <a:pt x="62471" y="39750"/>
                  </a:lnTo>
                  <a:lnTo>
                    <a:pt x="63449" y="35369"/>
                  </a:lnTo>
                  <a:lnTo>
                    <a:pt x="63449" y="30772"/>
                  </a:lnTo>
                  <a:lnTo>
                    <a:pt x="62442" y="21913"/>
                  </a:lnTo>
                  <a:lnTo>
                    <a:pt x="59421" y="14522"/>
                  </a:lnTo>
                  <a:lnTo>
                    <a:pt x="54389" y="8597"/>
                  </a:lnTo>
                  <a:lnTo>
                    <a:pt x="47345" y="4140"/>
                  </a:lnTo>
                  <a:lnTo>
                    <a:pt x="45682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bk object 58"/>
            <p:cNvSpPr/>
            <p:nvPr/>
          </p:nvSpPr>
          <p:spPr>
            <a:xfrm>
              <a:off x="9545783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4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43" y="1930"/>
                  </a:lnTo>
                  <a:lnTo>
                    <a:pt x="5803" y="2565"/>
                  </a:lnTo>
                  <a:lnTo>
                    <a:pt x="7838" y="4597"/>
                  </a:lnTo>
                  <a:lnTo>
                    <a:pt x="8292" y="6502"/>
                  </a:lnTo>
                  <a:lnTo>
                    <a:pt x="8343" y="54610"/>
                  </a:lnTo>
                  <a:lnTo>
                    <a:pt x="7829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31" y="61125"/>
                  </a:lnTo>
                  <a:lnTo>
                    <a:pt x="52220" y="57531"/>
                  </a:lnTo>
                  <a:lnTo>
                    <a:pt x="24523" y="57531"/>
                  </a:lnTo>
                  <a:lnTo>
                    <a:pt x="20967" y="57327"/>
                  </a:lnTo>
                  <a:lnTo>
                    <a:pt x="19773" y="57023"/>
                  </a:lnTo>
                  <a:lnTo>
                    <a:pt x="18592" y="56692"/>
                  </a:lnTo>
                  <a:lnTo>
                    <a:pt x="17995" y="55613"/>
                  </a:lnTo>
                  <a:lnTo>
                    <a:pt x="17995" y="30899"/>
                  </a:lnTo>
                  <a:lnTo>
                    <a:pt x="45199" y="30899"/>
                  </a:lnTo>
                  <a:lnTo>
                    <a:pt x="45199" y="27241"/>
                  </a:lnTo>
                  <a:lnTo>
                    <a:pt x="17995" y="27241"/>
                  </a:lnTo>
                  <a:lnTo>
                    <a:pt x="18019" y="5295"/>
                  </a:lnTo>
                  <a:lnTo>
                    <a:pt x="18170" y="4584"/>
                  </a:lnTo>
                  <a:lnTo>
                    <a:pt x="18808" y="3733"/>
                  </a:lnTo>
                  <a:lnTo>
                    <a:pt x="19672" y="3492"/>
                  </a:lnTo>
                  <a:lnTo>
                    <a:pt x="50423" y="3492"/>
                  </a:lnTo>
                  <a:lnTo>
                    <a:pt x="50342" y="0"/>
                  </a:lnTo>
                  <a:close/>
                </a:path>
                <a:path w="55879" h="61595">
                  <a:moveTo>
                    <a:pt x="55524" y="45516"/>
                  </a:moveTo>
                  <a:lnTo>
                    <a:pt x="52895" y="45516"/>
                  </a:lnTo>
                  <a:lnTo>
                    <a:pt x="50457" y="50800"/>
                  </a:lnTo>
                  <a:lnTo>
                    <a:pt x="47701" y="54076"/>
                  </a:lnTo>
                  <a:lnTo>
                    <a:pt x="44665" y="55473"/>
                  </a:lnTo>
                  <a:lnTo>
                    <a:pt x="41592" y="56832"/>
                  </a:lnTo>
                  <a:lnTo>
                    <a:pt x="36868" y="57531"/>
                  </a:lnTo>
                  <a:lnTo>
                    <a:pt x="52220" y="57531"/>
                  </a:lnTo>
                  <a:lnTo>
                    <a:pt x="55524" y="45516"/>
                  </a:lnTo>
                  <a:close/>
                </a:path>
                <a:path w="55879" h="61595">
                  <a:moveTo>
                    <a:pt x="45199" y="30899"/>
                  </a:moveTo>
                  <a:lnTo>
                    <a:pt x="36588" y="30899"/>
                  </a:lnTo>
                  <a:lnTo>
                    <a:pt x="39141" y="31483"/>
                  </a:lnTo>
                  <a:lnTo>
                    <a:pt x="41363" y="33782"/>
                  </a:lnTo>
                  <a:lnTo>
                    <a:pt x="42278" y="36156"/>
                  </a:lnTo>
                  <a:lnTo>
                    <a:pt x="42964" y="39738"/>
                  </a:lnTo>
                  <a:lnTo>
                    <a:pt x="45199" y="39738"/>
                  </a:lnTo>
                  <a:lnTo>
                    <a:pt x="45199" y="30899"/>
                  </a:lnTo>
                  <a:close/>
                </a:path>
                <a:path w="55879" h="61595">
                  <a:moveTo>
                    <a:pt x="45199" y="18338"/>
                  </a:moveTo>
                  <a:lnTo>
                    <a:pt x="42964" y="18338"/>
                  </a:lnTo>
                  <a:lnTo>
                    <a:pt x="42316" y="21932"/>
                  </a:lnTo>
                  <a:lnTo>
                    <a:pt x="41401" y="24282"/>
                  </a:lnTo>
                  <a:lnTo>
                    <a:pt x="40297" y="25476"/>
                  </a:lnTo>
                  <a:lnTo>
                    <a:pt x="39192" y="26631"/>
                  </a:lnTo>
                  <a:lnTo>
                    <a:pt x="36601" y="27241"/>
                  </a:lnTo>
                  <a:lnTo>
                    <a:pt x="45199" y="27241"/>
                  </a:lnTo>
                  <a:lnTo>
                    <a:pt x="45199" y="18338"/>
                  </a:lnTo>
                  <a:close/>
                </a:path>
                <a:path w="55879" h="61595">
                  <a:moveTo>
                    <a:pt x="50423" y="3492"/>
                  </a:moveTo>
                  <a:lnTo>
                    <a:pt x="39471" y="3492"/>
                  </a:lnTo>
                  <a:lnTo>
                    <a:pt x="43053" y="4127"/>
                  </a:lnTo>
                  <a:lnTo>
                    <a:pt x="44665" y="5295"/>
                  </a:lnTo>
                  <a:lnTo>
                    <a:pt x="46240" y="6502"/>
                  </a:lnTo>
                  <a:lnTo>
                    <a:pt x="47472" y="9156"/>
                  </a:lnTo>
                  <a:lnTo>
                    <a:pt x="48247" y="13246"/>
                  </a:lnTo>
                  <a:lnTo>
                    <a:pt x="50647" y="13246"/>
                  </a:lnTo>
                  <a:lnTo>
                    <a:pt x="50423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bk object 59"/>
            <p:cNvSpPr/>
            <p:nvPr/>
          </p:nvSpPr>
          <p:spPr>
            <a:xfrm>
              <a:off x="9666357" y="7346981"/>
              <a:ext cx="64769" cy="64135"/>
            </a:xfrm>
            <a:custGeom>
              <a:avLst/>
              <a:gdLst/>
              <a:ahLst/>
              <a:cxnLst/>
              <a:rect l="l" t="t" r="r" b="b"/>
              <a:pathLst>
                <a:path w="64770" h="64134">
                  <a:moveTo>
                    <a:pt x="36449" y="0"/>
                  </a:moveTo>
                  <a:lnTo>
                    <a:pt x="32778" y="0"/>
                  </a:lnTo>
                  <a:lnTo>
                    <a:pt x="25544" y="633"/>
                  </a:lnTo>
                  <a:lnTo>
                    <a:pt x="0" y="23647"/>
                  </a:lnTo>
                  <a:lnTo>
                    <a:pt x="98" y="33324"/>
                  </a:lnTo>
                  <a:lnTo>
                    <a:pt x="24638" y="63525"/>
                  </a:lnTo>
                  <a:lnTo>
                    <a:pt x="38925" y="63525"/>
                  </a:lnTo>
                  <a:lnTo>
                    <a:pt x="44145" y="62623"/>
                  </a:lnTo>
                  <a:lnTo>
                    <a:pt x="52888" y="59728"/>
                  </a:lnTo>
                  <a:lnTo>
                    <a:pt x="28333" y="59728"/>
                  </a:lnTo>
                  <a:lnTo>
                    <a:pt x="22656" y="57353"/>
                  </a:lnTo>
                  <a:lnTo>
                    <a:pt x="13487" y="47790"/>
                  </a:lnTo>
                  <a:lnTo>
                    <a:pt x="11188" y="41122"/>
                  </a:lnTo>
                  <a:lnTo>
                    <a:pt x="11188" y="22301"/>
                  </a:lnTo>
                  <a:lnTo>
                    <a:pt x="13487" y="14909"/>
                  </a:lnTo>
                  <a:lnTo>
                    <a:pt x="22707" y="5892"/>
                  </a:lnTo>
                  <a:lnTo>
                    <a:pt x="28067" y="3657"/>
                  </a:lnTo>
                  <a:lnTo>
                    <a:pt x="56270" y="3657"/>
                  </a:lnTo>
                  <a:lnTo>
                    <a:pt x="56244" y="2971"/>
                  </a:lnTo>
                  <a:lnTo>
                    <a:pt x="49174" y="2971"/>
                  </a:lnTo>
                  <a:lnTo>
                    <a:pt x="47142" y="2489"/>
                  </a:lnTo>
                  <a:lnTo>
                    <a:pt x="40055" y="482"/>
                  </a:lnTo>
                  <a:lnTo>
                    <a:pt x="36449" y="0"/>
                  </a:lnTo>
                  <a:close/>
                </a:path>
                <a:path w="64770" h="64134">
                  <a:moveTo>
                    <a:pt x="64350" y="29502"/>
                  </a:moveTo>
                  <a:lnTo>
                    <a:pt x="40220" y="29502"/>
                  </a:lnTo>
                  <a:lnTo>
                    <a:pt x="40220" y="31216"/>
                  </a:lnTo>
                  <a:lnTo>
                    <a:pt x="43700" y="31445"/>
                  </a:lnTo>
                  <a:lnTo>
                    <a:pt x="45961" y="31978"/>
                  </a:lnTo>
                  <a:lnTo>
                    <a:pt x="48031" y="33731"/>
                  </a:lnTo>
                  <a:lnTo>
                    <a:pt x="48552" y="35941"/>
                  </a:lnTo>
                  <a:lnTo>
                    <a:pt x="48552" y="55283"/>
                  </a:lnTo>
                  <a:lnTo>
                    <a:pt x="28333" y="59728"/>
                  </a:lnTo>
                  <a:lnTo>
                    <a:pt x="52888" y="59728"/>
                  </a:lnTo>
                  <a:lnTo>
                    <a:pt x="55029" y="59029"/>
                  </a:lnTo>
                  <a:lnTo>
                    <a:pt x="57746" y="57569"/>
                  </a:lnTo>
                  <a:lnTo>
                    <a:pt x="57746" y="35293"/>
                  </a:lnTo>
                  <a:lnTo>
                    <a:pt x="58407" y="33324"/>
                  </a:lnTo>
                  <a:lnTo>
                    <a:pt x="60464" y="31775"/>
                  </a:lnTo>
                  <a:lnTo>
                    <a:pt x="62026" y="31381"/>
                  </a:lnTo>
                  <a:lnTo>
                    <a:pt x="64350" y="31216"/>
                  </a:lnTo>
                  <a:lnTo>
                    <a:pt x="64350" y="29502"/>
                  </a:lnTo>
                  <a:close/>
                </a:path>
                <a:path w="64770" h="64134">
                  <a:moveTo>
                    <a:pt x="56270" y="3657"/>
                  </a:moveTo>
                  <a:lnTo>
                    <a:pt x="40106" y="3657"/>
                  </a:lnTo>
                  <a:lnTo>
                    <a:pt x="44957" y="5588"/>
                  </a:lnTo>
                  <a:lnTo>
                    <a:pt x="48691" y="9436"/>
                  </a:lnTo>
                  <a:lnTo>
                    <a:pt x="50749" y="11620"/>
                  </a:lnTo>
                  <a:lnTo>
                    <a:pt x="52755" y="14960"/>
                  </a:lnTo>
                  <a:lnTo>
                    <a:pt x="54698" y="19443"/>
                  </a:lnTo>
                  <a:lnTo>
                    <a:pt x="56857" y="19443"/>
                  </a:lnTo>
                  <a:lnTo>
                    <a:pt x="56270" y="3657"/>
                  </a:lnTo>
                  <a:close/>
                </a:path>
                <a:path w="64770" h="64134">
                  <a:moveTo>
                    <a:pt x="56134" y="0"/>
                  </a:moveTo>
                  <a:lnTo>
                    <a:pt x="54051" y="0"/>
                  </a:lnTo>
                  <a:lnTo>
                    <a:pt x="53670" y="965"/>
                  </a:lnTo>
                  <a:lnTo>
                    <a:pt x="53162" y="1689"/>
                  </a:lnTo>
                  <a:lnTo>
                    <a:pt x="52019" y="2717"/>
                  </a:lnTo>
                  <a:lnTo>
                    <a:pt x="51053" y="2971"/>
                  </a:lnTo>
                  <a:lnTo>
                    <a:pt x="56244" y="2971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bk object 60"/>
            <p:cNvSpPr/>
            <p:nvPr/>
          </p:nvSpPr>
          <p:spPr>
            <a:xfrm>
              <a:off x="9755364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1" y="60426"/>
                  </a:moveTo>
                  <a:lnTo>
                    <a:pt x="8369" y="60426"/>
                  </a:lnTo>
                  <a:lnTo>
                    <a:pt x="10185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84" y="63665"/>
                  </a:lnTo>
                  <a:lnTo>
                    <a:pt x="33172" y="62039"/>
                  </a:lnTo>
                  <a:lnTo>
                    <a:pt x="35031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0" y="62039"/>
                  </a:lnTo>
                  <a:lnTo>
                    <a:pt x="5626" y="61404"/>
                  </a:lnTo>
                  <a:lnTo>
                    <a:pt x="6032" y="60756"/>
                  </a:lnTo>
                  <a:lnTo>
                    <a:pt x="6781" y="60426"/>
                  </a:lnTo>
                  <a:lnTo>
                    <a:pt x="35031" y="60426"/>
                  </a:lnTo>
                  <a:lnTo>
                    <a:pt x="35265" y="60223"/>
                  </a:lnTo>
                  <a:lnTo>
                    <a:pt x="16255" y="60223"/>
                  </a:lnTo>
                  <a:lnTo>
                    <a:pt x="11582" y="58077"/>
                  </a:lnTo>
                  <a:lnTo>
                    <a:pt x="7823" y="53771"/>
                  </a:lnTo>
                  <a:lnTo>
                    <a:pt x="5651" y="51320"/>
                  </a:lnTo>
                  <a:lnTo>
                    <a:pt x="3771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85" y="0"/>
                  </a:moveTo>
                  <a:lnTo>
                    <a:pt x="14693" y="0"/>
                  </a:lnTo>
                  <a:lnTo>
                    <a:pt x="10477" y="1549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33" y="38226"/>
                  </a:lnTo>
                  <a:lnTo>
                    <a:pt x="28193" y="40373"/>
                  </a:lnTo>
                  <a:lnTo>
                    <a:pt x="29641" y="41782"/>
                  </a:lnTo>
                  <a:lnTo>
                    <a:pt x="31876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6" y="55587"/>
                  </a:lnTo>
                  <a:lnTo>
                    <a:pt x="27444" y="59296"/>
                  </a:lnTo>
                  <a:lnTo>
                    <a:pt x="24866" y="60223"/>
                  </a:lnTo>
                  <a:lnTo>
                    <a:pt x="35265" y="60223"/>
                  </a:lnTo>
                  <a:lnTo>
                    <a:pt x="40665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43" y="19977"/>
                  </a:lnTo>
                  <a:lnTo>
                    <a:pt x="11709" y="16586"/>
                  </a:lnTo>
                  <a:lnTo>
                    <a:pt x="10960" y="14554"/>
                  </a:lnTo>
                  <a:lnTo>
                    <a:pt x="10960" y="9524"/>
                  </a:lnTo>
                  <a:lnTo>
                    <a:pt x="11912" y="7480"/>
                  </a:lnTo>
                  <a:lnTo>
                    <a:pt x="15760" y="4483"/>
                  </a:lnTo>
                  <a:lnTo>
                    <a:pt x="18033" y="3733"/>
                  </a:lnTo>
                  <a:lnTo>
                    <a:pt x="38734" y="3733"/>
                  </a:lnTo>
                  <a:lnTo>
                    <a:pt x="38670" y="3124"/>
                  </a:lnTo>
                  <a:lnTo>
                    <a:pt x="32486" y="3124"/>
                  </a:lnTo>
                  <a:lnTo>
                    <a:pt x="30746" y="2590"/>
                  </a:lnTo>
                  <a:lnTo>
                    <a:pt x="24688" y="520"/>
                  </a:lnTo>
                  <a:lnTo>
                    <a:pt x="22085" y="0"/>
                  </a:lnTo>
                  <a:close/>
                </a:path>
                <a:path w="42545" h="64134">
                  <a:moveTo>
                    <a:pt x="38734" y="3733"/>
                  </a:moveTo>
                  <a:lnTo>
                    <a:pt x="23939" y="3733"/>
                  </a:lnTo>
                  <a:lnTo>
                    <a:pt x="27304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411" y="19672"/>
                  </a:lnTo>
                  <a:lnTo>
                    <a:pt x="38734" y="3733"/>
                  </a:lnTo>
                  <a:close/>
                </a:path>
                <a:path w="42545" h="64134">
                  <a:moveTo>
                    <a:pt x="38341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4899" y="2819"/>
                  </a:lnTo>
                  <a:lnTo>
                    <a:pt x="34086" y="3124"/>
                  </a:lnTo>
                  <a:lnTo>
                    <a:pt x="38670" y="3124"/>
                  </a:lnTo>
                  <a:lnTo>
                    <a:pt x="3834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bk object 61"/>
            <p:cNvSpPr/>
            <p:nvPr/>
          </p:nvSpPr>
          <p:spPr>
            <a:xfrm>
              <a:off x="9824361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1991" y="3822"/>
                  </a:moveTo>
                  <a:lnTo>
                    <a:pt x="22542" y="3822"/>
                  </a:lnTo>
                  <a:lnTo>
                    <a:pt x="22418" y="54686"/>
                  </a:lnTo>
                  <a:lnTo>
                    <a:pt x="22072" y="56527"/>
                  </a:lnTo>
                  <a:lnTo>
                    <a:pt x="20078" y="58508"/>
                  </a:lnTo>
                  <a:lnTo>
                    <a:pt x="17576" y="59156"/>
                  </a:lnTo>
                  <a:lnTo>
                    <a:pt x="13601" y="59448"/>
                  </a:lnTo>
                  <a:lnTo>
                    <a:pt x="13601" y="61125"/>
                  </a:lnTo>
                  <a:lnTo>
                    <a:pt x="41198" y="61125"/>
                  </a:lnTo>
                  <a:lnTo>
                    <a:pt x="41198" y="59448"/>
                  </a:lnTo>
                  <a:lnTo>
                    <a:pt x="37325" y="59194"/>
                  </a:lnTo>
                  <a:lnTo>
                    <a:pt x="34836" y="58623"/>
                  </a:lnTo>
                  <a:lnTo>
                    <a:pt x="33693" y="57785"/>
                  </a:lnTo>
                  <a:lnTo>
                    <a:pt x="32550" y="56908"/>
                  </a:lnTo>
                  <a:lnTo>
                    <a:pt x="31991" y="54686"/>
                  </a:lnTo>
                  <a:lnTo>
                    <a:pt x="31991" y="3822"/>
                  </a:lnTo>
                  <a:close/>
                </a:path>
                <a:path w="54609" h="61595">
                  <a:moveTo>
                    <a:pt x="54038" y="0"/>
                  </a:moveTo>
                  <a:lnTo>
                    <a:pt x="533" y="0"/>
                  </a:lnTo>
                  <a:lnTo>
                    <a:pt x="0" y="15684"/>
                  </a:lnTo>
                  <a:lnTo>
                    <a:pt x="2285" y="15684"/>
                  </a:lnTo>
                  <a:lnTo>
                    <a:pt x="3263" y="10731"/>
                  </a:lnTo>
                  <a:lnTo>
                    <a:pt x="4673" y="7518"/>
                  </a:lnTo>
                  <a:lnTo>
                    <a:pt x="8458" y="4572"/>
                  </a:lnTo>
                  <a:lnTo>
                    <a:pt x="12052" y="3822"/>
                  </a:lnTo>
                  <a:lnTo>
                    <a:pt x="54165" y="3822"/>
                  </a:lnTo>
                  <a:lnTo>
                    <a:pt x="54038" y="0"/>
                  </a:lnTo>
                  <a:close/>
                </a:path>
                <a:path w="54609" h="61595">
                  <a:moveTo>
                    <a:pt x="54165" y="3822"/>
                  </a:moveTo>
                  <a:lnTo>
                    <a:pt x="42748" y="3822"/>
                  </a:lnTo>
                  <a:lnTo>
                    <a:pt x="46329" y="4572"/>
                  </a:lnTo>
                  <a:lnTo>
                    <a:pt x="48031" y="6083"/>
                  </a:lnTo>
                  <a:lnTo>
                    <a:pt x="49758" y="7556"/>
                  </a:lnTo>
                  <a:lnTo>
                    <a:pt x="51168" y="10769"/>
                  </a:lnTo>
                  <a:lnTo>
                    <a:pt x="52285" y="15684"/>
                  </a:lnTo>
                  <a:lnTo>
                    <a:pt x="54559" y="15684"/>
                  </a:lnTo>
                  <a:lnTo>
                    <a:pt x="54165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bk object 62"/>
            <p:cNvSpPr/>
            <p:nvPr/>
          </p:nvSpPr>
          <p:spPr>
            <a:xfrm>
              <a:off x="9893659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705" y="56311"/>
                  </a:lnTo>
                  <a:lnTo>
                    <a:pt x="4254" y="59372"/>
                  </a:lnTo>
                  <a:lnTo>
                    <a:pt x="2425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83" y="62217"/>
                  </a:lnTo>
                  <a:lnTo>
                    <a:pt x="18783" y="60540"/>
                  </a:lnTo>
                  <a:lnTo>
                    <a:pt x="16548" y="60363"/>
                  </a:lnTo>
                  <a:lnTo>
                    <a:pt x="15049" y="60096"/>
                  </a:lnTo>
                  <a:lnTo>
                    <a:pt x="12941" y="59118"/>
                  </a:lnTo>
                  <a:lnTo>
                    <a:pt x="12293" y="58039"/>
                  </a:lnTo>
                  <a:lnTo>
                    <a:pt x="12293" y="55714"/>
                  </a:lnTo>
                  <a:lnTo>
                    <a:pt x="12534" y="54648"/>
                  </a:lnTo>
                  <a:lnTo>
                    <a:pt x="12992" y="53314"/>
                  </a:lnTo>
                  <a:lnTo>
                    <a:pt x="14973" y="48272"/>
                  </a:lnTo>
                  <a:lnTo>
                    <a:pt x="17437" y="42227"/>
                  </a:lnTo>
                  <a:lnTo>
                    <a:pt x="52366" y="42227"/>
                  </a:lnTo>
                  <a:lnTo>
                    <a:pt x="50679" y="38481"/>
                  </a:lnTo>
                  <a:lnTo>
                    <a:pt x="19100" y="38481"/>
                  </a:lnTo>
                  <a:lnTo>
                    <a:pt x="29933" y="13017"/>
                  </a:lnTo>
                  <a:lnTo>
                    <a:pt x="39212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66" y="42227"/>
                  </a:moveTo>
                  <a:lnTo>
                    <a:pt x="42240" y="42227"/>
                  </a:lnTo>
                  <a:lnTo>
                    <a:pt x="46710" y="52374"/>
                  </a:lnTo>
                  <a:lnTo>
                    <a:pt x="47155" y="53581"/>
                  </a:lnTo>
                  <a:lnTo>
                    <a:pt x="47735" y="55714"/>
                  </a:lnTo>
                  <a:lnTo>
                    <a:pt x="47855" y="56311"/>
                  </a:lnTo>
                  <a:lnTo>
                    <a:pt x="47917" y="58470"/>
                  </a:lnTo>
                  <a:lnTo>
                    <a:pt x="47510" y="59321"/>
                  </a:lnTo>
                  <a:lnTo>
                    <a:pt x="46710" y="59690"/>
                  </a:lnTo>
                  <a:lnTo>
                    <a:pt x="45910" y="60020"/>
                  </a:lnTo>
                  <a:lnTo>
                    <a:pt x="44145" y="60312"/>
                  </a:lnTo>
                  <a:lnTo>
                    <a:pt x="41338" y="60540"/>
                  </a:lnTo>
                  <a:lnTo>
                    <a:pt x="41338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33" y="60248"/>
                  </a:lnTo>
                  <a:lnTo>
                    <a:pt x="61645" y="59690"/>
                  </a:lnTo>
                  <a:lnTo>
                    <a:pt x="60693" y="58877"/>
                  </a:lnTo>
                  <a:lnTo>
                    <a:pt x="59766" y="58026"/>
                  </a:lnTo>
                  <a:lnTo>
                    <a:pt x="58508" y="55867"/>
                  </a:lnTo>
                  <a:lnTo>
                    <a:pt x="52366" y="42227"/>
                  </a:lnTo>
                  <a:close/>
                </a:path>
                <a:path w="66040" h="62229">
                  <a:moveTo>
                    <a:pt x="39212" y="13017"/>
                  </a:moveTo>
                  <a:lnTo>
                    <a:pt x="29933" y="13017"/>
                  </a:lnTo>
                  <a:lnTo>
                    <a:pt x="40894" y="38481"/>
                  </a:lnTo>
                  <a:lnTo>
                    <a:pt x="50679" y="38481"/>
                  </a:lnTo>
                  <a:lnTo>
                    <a:pt x="3921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bk object 63"/>
            <p:cNvSpPr/>
            <p:nvPr/>
          </p:nvSpPr>
          <p:spPr>
            <a:xfrm>
              <a:off x="9981016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37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680" y="56311"/>
                  </a:lnTo>
                  <a:lnTo>
                    <a:pt x="5287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306" y="58039"/>
                  </a:lnTo>
                  <a:lnTo>
                    <a:pt x="12306" y="55714"/>
                  </a:lnTo>
                  <a:lnTo>
                    <a:pt x="12522" y="54648"/>
                  </a:lnTo>
                  <a:lnTo>
                    <a:pt x="13474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52" y="42227"/>
                  </a:lnTo>
                  <a:lnTo>
                    <a:pt x="50665" y="38481"/>
                  </a:lnTo>
                  <a:lnTo>
                    <a:pt x="19088" y="38481"/>
                  </a:lnTo>
                  <a:lnTo>
                    <a:pt x="29908" y="13017"/>
                  </a:lnTo>
                  <a:lnTo>
                    <a:pt x="39199" y="13017"/>
                  </a:lnTo>
                  <a:lnTo>
                    <a:pt x="33337" y="0"/>
                  </a:lnTo>
                  <a:close/>
                </a:path>
                <a:path w="66040" h="62229">
                  <a:moveTo>
                    <a:pt x="52352" y="42227"/>
                  </a:moveTo>
                  <a:lnTo>
                    <a:pt x="42214" y="42227"/>
                  </a:lnTo>
                  <a:lnTo>
                    <a:pt x="46697" y="52374"/>
                  </a:lnTo>
                  <a:lnTo>
                    <a:pt x="47155" y="53581"/>
                  </a:lnTo>
                  <a:lnTo>
                    <a:pt x="47777" y="55867"/>
                  </a:lnTo>
                  <a:lnTo>
                    <a:pt x="47904" y="58470"/>
                  </a:lnTo>
                  <a:lnTo>
                    <a:pt x="47498" y="59321"/>
                  </a:lnTo>
                  <a:lnTo>
                    <a:pt x="46697" y="59690"/>
                  </a:lnTo>
                  <a:lnTo>
                    <a:pt x="45910" y="60020"/>
                  </a:lnTo>
                  <a:lnTo>
                    <a:pt x="44107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20" y="60248"/>
                  </a:lnTo>
                  <a:lnTo>
                    <a:pt x="61633" y="59690"/>
                  </a:lnTo>
                  <a:lnTo>
                    <a:pt x="60667" y="58877"/>
                  </a:lnTo>
                  <a:lnTo>
                    <a:pt x="59767" y="58039"/>
                  </a:lnTo>
                  <a:lnTo>
                    <a:pt x="58508" y="55867"/>
                  </a:lnTo>
                  <a:lnTo>
                    <a:pt x="52352" y="42227"/>
                  </a:lnTo>
                  <a:close/>
                </a:path>
                <a:path w="66040" h="62229">
                  <a:moveTo>
                    <a:pt x="39199" y="13017"/>
                  </a:moveTo>
                  <a:lnTo>
                    <a:pt x="29908" y="13017"/>
                  </a:lnTo>
                  <a:lnTo>
                    <a:pt x="40894" y="38481"/>
                  </a:lnTo>
                  <a:lnTo>
                    <a:pt x="50665" y="38481"/>
                  </a:lnTo>
                  <a:lnTo>
                    <a:pt x="39199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bk object 64"/>
            <p:cNvSpPr/>
            <p:nvPr/>
          </p:nvSpPr>
          <p:spPr>
            <a:xfrm>
              <a:off x="10068483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37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30" y="1930"/>
                  </a:lnTo>
                  <a:lnTo>
                    <a:pt x="5791" y="2539"/>
                  </a:lnTo>
                  <a:lnTo>
                    <a:pt x="7823" y="4470"/>
                  </a:lnTo>
                  <a:lnTo>
                    <a:pt x="8343" y="6642"/>
                  </a:lnTo>
                  <a:lnTo>
                    <a:pt x="8343" y="54622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88" y="61125"/>
                  </a:lnTo>
                  <a:lnTo>
                    <a:pt x="39344" y="60248"/>
                  </a:lnTo>
                  <a:lnTo>
                    <a:pt x="44256" y="58483"/>
                  </a:lnTo>
                  <a:lnTo>
                    <a:pt x="46510" y="57696"/>
                  </a:lnTo>
                  <a:lnTo>
                    <a:pt x="21412" y="57696"/>
                  </a:lnTo>
                  <a:lnTo>
                    <a:pt x="19837" y="57454"/>
                  </a:lnTo>
                  <a:lnTo>
                    <a:pt x="19062" y="56972"/>
                  </a:lnTo>
                  <a:lnTo>
                    <a:pt x="18326" y="56476"/>
                  </a:lnTo>
                  <a:lnTo>
                    <a:pt x="17970" y="55498"/>
                  </a:lnTo>
                  <a:lnTo>
                    <a:pt x="17993" y="5422"/>
                  </a:lnTo>
                  <a:lnTo>
                    <a:pt x="18326" y="4495"/>
                  </a:lnTo>
                  <a:lnTo>
                    <a:pt x="19837" y="3606"/>
                  </a:lnTo>
                  <a:lnTo>
                    <a:pt x="21297" y="3365"/>
                  </a:lnTo>
                  <a:lnTo>
                    <a:pt x="45695" y="3365"/>
                  </a:lnTo>
                  <a:lnTo>
                    <a:pt x="41414" y="1371"/>
                  </a:lnTo>
                  <a:lnTo>
                    <a:pt x="34137" y="0"/>
                  </a:lnTo>
                  <a:close/>
                </a:path>
                <a:path w="63500" h="61595">
                  <a:moveTo>
                    <a:pt x="45695" y="3365"/>
                  </a:moveTo>
                  <a:lnTo>
                    <a:pt x="31953" y="3365"/>
                  </a:lnTo>
                  <a:lnTo>
                    <a:pt x="38823" y="5422"/>
                  </a:lnTo>
                  <a:lnTo>
                    <a:pt x="50038" y="14274"/>
                  </a:lnTo>
                  <a:lnTo>
                    <a:pt x="53060" y="21412"/>
                  </a:lnTo>
                  <a:lnTo>
                    <a:pt x="53060" y="41516"/>
                  </a:lnTo>
                  <a:lnTo>
                    <a:pt x="49402" y="49009"/>
                  </a:lnTo>
                  <a:lnTo>
                    <a:pt x="37274" y="56273"/>
                  </a:lnTo>
                  <a:lnTo>
                    <a:pt x="31178" y="57696"/>
                  </a:lnTo>
                  <a:lnTo>
                    <a:pt x="46510" y="57696"/>
                  </a:lnTo>
                  <a:lnTo>
                    <a:pt x="60553" y="43891"/>
                  </a:lnTo>
                  <a:lnTo>
                    <a:pt x="62496" y="39750"/>
                  </a:lnTo>
                  <a:lnTo>
                    <a:pt x="63461" y="35369"/>
                  </a:lnTo>
                  <a:lnTo>
                    <a:pt x="63461" y="30772"/>
                  </a:lnTo>
                  <a:lnTo>
                    <a:pt x="62454" y="21913"/>
                  </a:lnTo>
                  <a:lnTo>
                    <a:pt x="59434" y="14522"/>
                  </a:lnTo>
                  <a:lnTo>
                    <a:pt x="54401" y="8597"/>
                  </a:lnTo>
                  <a:lnTo>
                    <a:pt x="47358" y="4140"/>
                  </a:lnTo>
                  <a:lnTo>
                    <a:pt x="45695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65"/>
            <p:cNvSpPr/>
            <p:nvPr/>
          </p:nvSpPr>
          <p:spPr>
            <a:xfrm>
              <a:off x="10200725" y="7346756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09" h="64134">
                  <a:moveTo>
                    <a:pt x="49859" y="55295"/>
                  </a:moveTo>
                  <a:lnTo>
                    <a:pt x="36868" y="55295"/>
                  </a:lnTo>
                  <a:lnTo>
                    <a:pt x="39789" y="58064"/>
                  </a:lnTo>
                  <a:lnTo>
                    <a:pt x="42125" y="59956"/>
                  </a:lnTo>
                  <a:lnTo>
                    <a:pt x="43903" y="61036"/>
                  </a:lnTo>
                  <a:lnTo>
                    <a:pt x="46812" y="62890"/>
                  </a:lnTo>
                  <a:lnTo>
                    <a:pt x="49784" y="63792"/>
                  </a:lnTo>
                  <a:lnTo>
                    <a:pt x="53975" y="63792"/>
                  </a:lnTo>
                  <a:lnTo>
                    <a:pt x="55219" y="63614"/>
                  </a:lnTo>
                  <a:lnTo>
                    <a:pt x="56476" y="63246"/>
                  </a:lnTo>
                  <a:lnTo>
                    <a:pt x="58610" y="62699"/>
                  </a:lnTo>
                  <a:lnTo>
                    <a:pt x="60477" y="61696"/>
                  </a:lnTo>
                  <a:lnTo>
                    <a:pt x="63106" y="59448"/>
                  </a:lnTo>
                  <a:lnTo>
                    <a:pt x="64160" y="58254"/>
                  </a:lnTo>
                  <a:lnTo>
                    <a:pt x="64957" y="57137"/>
                  </a:lnTo>
                  <a:lnTo>
                    <a:pt x="53746" y="57137"/>
                  </a:lnTo>
                  <a:lnTo>
                    <a:pt x="50330" y="55689"/>
                  </a:lnTo>
                  <a:lnTo>
                    <a:pt x="49859" y="55295"/>
                  </a:lnTo>
                  <a:close/>
                </a:path>
                <a:path w="67309" h="64134">
                  <a:moveTo>
                    <a:pt x="33489" y="0"/>
                  </a:moveTo>
                  <a:lnTo>
                    <a:pt x="25526" y="0"/>
                  </a:lnTo>
                  <a:lnTo>
                    <a:pt x="22098" y="1435"/>
                  </a:lnTo>
                  <a:lnTo>
                    <a:pt x="16675" y="7150"/>
                  </a:lnTo>
                  <a:lnTo>
                    <a:pt x="15328" y="10731"/>
                  </a:lnTo>
                  <a:lnTo>
                    <a:pt x="15437" y="17284"/>
                  </a:lnTo>
                  <a:lnTo>
                    <a:pt x="18643" y="27609"/>
                  </a:lnTo>
                  <a:lnTo>
                    <a:pt x="15049" y="29641"/>
                  </a:lnTo>
                  <a:lnTo>
                    <a:pt x="10287" y="32258"/>
                  </a:lnTo>
                  <a:lnTo>
                    <a:pt x="6569" y="35204"/>
                  </a:lnTo>
                  <a:lnTo>
                    <a:pt x="1308" y="41516"/>
                  </a:lnTo>
                  <a:lnTo>
                    <a:pt x="0" y="45173"/>
                  </a:lnTo>
                  <a:lnTo>
                    <a:pt x="80" y="54013"/>
                  </a:lnTo>
                  <a:lnTo>
                    <a:pt x="1485" y="57340"/>
                  </a:lnTo>
                  <a:lnTo>
                    <a:pt x="4450" y="59956"/>
                  </a:lnTo>
                  <a:lnTo>
                    <a:pt x="7366" y="62484"/>
                  </a:lnTo>
                  <a:lnTo>
                    <a:pt x="11303" y="63754"/>
                  </a:lnTo>
                  <a:lnTo>
                    <a:pt x="20675" y="63754"/>
                  </a:lnTo>
                  <a:lnTo>
                    <a:pt x="24765" y="62852"/>
                  </a:lnTo>
                  <a:lnTo>
                    <a:pt x="28460" y="61036"/>
                  </a:lnTo>
                  <a:lnTo>
                    <a:pt x="31280" y="59728"/>
                  </a:lnTo>
                  <a:lnTo>
                    <a:pt x="32572" y="58839"/>
                  </a:lnTo>
                  <a:lnTo>
                    <a:pt x="17525" y="58839"/>
                  </a:lnTo>
                  <a:lnTo>
                    <a:pt x="14579" y="57594"/>
                  </a:lnTo>
                  <a:lnTo>
                    <a:pt x="10033" y="52578"/>
                  </a:lnTo>
                  <a:lnTo>
                    <a:pt x="8902" y="49568"/>
                  </a:lnTo>
                  <a:lnTo>
                    <a:pt x="8902" y="42418"/>
                  </a:lnTo>
                  <a:lnTo>
                    <a:pt x="20078" y="30822"/>
                  </a:lnTo>
                  <a:lnTo>
                    <a:pt x="30146" y="30822"/>
                  </a:lnTo>
                  <a:lnTo>
                    <a:pt x="27990" y="26987"/>
                  </a:lnTo>
                  <a:lnTo>
                    <a:pt x="31559" y="25438"/>
                  </a:lnTo>
                  <a:lnTo>
                    <a:pt x="33787" y="24104"/>
                  </a:lnTo>
                  <a:lnTo>
                    <a:pt x="26555" y="24104"/>
                  </a:lnTo>
                  <a:lnTo>
                    <a:pt x="25415" y="21729"/>
                  </a:lnTo>
                  <a:lnTo>
                    <a:pt x="24524" y="19456"/>
                  </a:lnTo>
                  <a:lnTo>
                    <a:pt x="23139" y="15062"/>
                  </a:lnTo>
                  <a:lnTo>
                    <a:pt x="22821" y="13004"/>
                  </a:lnTo>
                  <a:lnTo>
                    <a:pt x="22859" y="8547"/>
                  </a:lnTo>
                  <a:lnTo>
                    <a:pt x="23456" y="6718"/>
                  </a:lnTo>
                  <a:lnTo>
                    <a:pt x="24714" y="5232"/>
                  </a:lnTo>
                  <a:lnTo>
                    <a:pt x="25984" y="3771"/>
                  </a:lnTo>
                  <a:lnTo>
                    <a:pt x="27825" y="3022"/>
                  </a:lnTo>
                  <a:lnTo>
                    <a:pt x="39052" y="3022"/>
                  </a:lnTo>
                  <a:lnTo>
                    <a:pt x="36614" y="1028"/>
                  </a:lnTo>
                  <a:lnTo>
                    <a:pt x="33489" y="0"/>
                  </a:lnTo>
                  <a:close/>
                </a:path>
                <a:path w="67309" h="64134">
                  <a:moveTo>
                    <a:pt x="30146" y="30822"/>
                  </a:moveTo>
                  <a:lnTo>
                    <a:pt x="20078" y="30822"/>
                  </a:lnTo>
                  <a:lnTo>
                    <a:pt x="23533" y="36944"/>
                  </a:lnTo>
                  <a:lnTo>
                    <a:pt x="26060" y="41249"/>
                  </a:lnTo>
                  <a:lnTo>
                    <a:pt x="29286" y="46177"/>
                  </a:lnTo>
                  <a:lnTo>
                    <a:pt x="31559" y="49225"/>
                  </a:lnTo>
                  <a:lnTo>
                    <a:pt x="34467" y="52819"/>
                  </a:lnTo>
                  <a:lnTo>
                    <a:pt x="32219" y="54914"/>
                  </a:lnTo>
                  <a:lnTo>
                    <a:pt x="29857" y="56426"/>
                  </a:lnTo>
                  <a:lnTo>
                    <a:pt x="27393" y="57404"/>
                  </a:lnTo>
                  <a:lnTo>
                    <a:pt x="24917" y="58343"/>
                  </a:lnTo>
                  <a:lnTo>
                    <a:pt x="22821" y="58839"/>
                  </a:lnTo>
                  <a:lnTo>
                    <a:pt x="32572" y="58839"/>
                  </a:lnTo>
                  <a:lnTo>
                    <a:pt x="34086" y="57797"/>
                  </a:lnTo>
                  <a:lnTo>
                    <a:pt x="36868" y="55295"/>
                  </a:lnTo>
                  <a:lnTo>
                    <a:pt x="49859" y="55295"/>
                  </a:lnTo>
                  <a:lnTo>
                    <a:pt x="46901" y="52819"/>
                  </a:lnTo>
                  <a:lnTo>
                    <a:pt x="45326" y="51384"/>
                  </a:lnTo>
                  <a:lnTo>
                    <a:pt x="43916" y="49949"/>
                  </a:lnTo>
                  <a:lnTo>
                    <a:pt x="42697" y="48564"/>
                  </a:lnTo>
                  <a:lnTo>
                    <a:pt x="44762" y="45986"/>
                  </a:lnTo>
                  <a:lnTo>
                    <a:pt x="40487" y="45986"/>
                  </a:lnTo>
                  <a:lnTo>
                    <a:pt x="37420" y="42062"/>
                  </a:lnTo>
                  <a:lnTo>
                    <a:pt x="35238" y="39141"/>
                  </a:lnTo>
                  <a:lnTo>
                    <a:pt x="32674" y="35179"/>
                  </a:lnTo>
                  <a:lnTo>
                    <a:pt x="30695" y="31800"/>
                  </a:lnTo>
                  <a:lnTo>
                    <a:pt x="30146" y="30822"/>
                  </a:lnTo>
                  <a:close/>
                </a:path>
                <a:path w="67309" h="64134">
                  <a:moveTo>
                    <a:pt x="65811" y="52209"/>
                  </a:moveTo>
                  <a:lnTo>
                    <a:pt x="64276" y="54013"/>
                  </a:lnTo>
                  <a:lnTo>
                    <a:pt x="63233" y="55079"/>
                  </a:lnTo>
                  <a:lnTo>
                    <a:pt x="60947" y="56629"/>
                  </a:lnTo>
                  <a:lnTo>
                    <a:pt x="59220" y="57137"/>
                  </a:lnTo>
                  <a:lnTo>
                    <a:pt x="64957" y="57137"/>
                  </a:lnTo>
                  <a:lnTo>
                    <a:pt x="66413" y="55079"/>
                  </a:lnTo>
                  <a:lnTo>
                    <a:pt x="67017" y="54013"/>
                  </a:lnTo>
                  <a:lnTo>
                    <a:pt x="67208" y="53263"/>
                  </a:lnTo>
                  <a:lnTo>
                    <a:pt x="65811" y="52209"/>
                  </a:lnTo>
                  <a:close/>
                </a:path>
                <a:path w="67309" h="64134">
                  <a:moveTo>
                    <a:pt x="63512" y="23101"/>
                  </a:moveTo>
                  <a:lnTo>
                    <a:pt x="43116" y="23101"/>
                  </a:lnTo>
                  <a:lnTo>
                    <a:pt x="43116" y="25031"/>
                  </a:lnTo>
                  <a:lnTo>
                    <a:pt x="45085" y="25196"/>
                  </a:lnTo>
                  <a:lnTo>
                    <a:pt x="46469" y="25463"/>
                  </a:lnTo>
                  <a:lnTo>
                    <a:pt x="48526" y="26466"/>
                  </a:lnTo>
                  <a:lnTo>
                    <a:pt x="49153" y="27609"/>
                  </a:lnTo>
                  <a:lnTo>
                    <a:pt x="49174" y="30975"/>
                  </a:lnTo>
                  <a:lnTo>
                    <a:pt x="48526" y="33185"/>
                  </a:lnTo>
                  <a:lnTo>
                    <a:pt x="46012" y="38735"/>
                  </a:lnTo>
                  <a:lnTo>
                    <a:pt x="43730" y="42087"/>
                  </a:lnTo>
                  <a:lnTo>
                    <a:pt x="40487" y="45986"/>
                  </a:lnTo>
                  <a:lnTo>
                    <a:pt x="44762" y="45986"/>
                  </a:lnTo>
                  <a:lnTo>
                    <a:pt x="46736" y="43446"/>
                  </a:lnTo>
                  <a:lnTo>
                    <a:pt x="47879" y="41821"/>
                  </a:lnTo>
                  <a:lnTo>
                    <a:pt x="49060" y="40208"/>
                  </a:lnTo>
                  <a:lnTo>
                    <a:pt x="50495" y="37871"/>
                  </a:lnTo>
                  <a:lnTo>
                    <a:pt x="54635" y="30505"/>
                  </a:lnTo>
                  <a:lnTo>
                    <a:pt x="55791" y="28384"/>
                  </a:lnTo>
                  <a:lnTo>
                    <a:pt x="57213" y="26936"/>
                  </a:lnTo>
                  <a:lnTo>
                    <a:pt x="59918" y="25628"/>
                  </a:lnTo>
                  <a:lnTo>
                    <a:pt x="61442" y="25285"/>
                  </a:lnTo>
                  <a:lnTo>
                    <a:pt x="63512" y="25031"/>
                  </a:lnTo>
                  <a:lnTo>
                    <a:pt x="63512" y="23101"/>
                  </a:lnTo>
                  <a:close/>
                </a:path>
                <a:path w="67309" h="64134">
                  <a:moveTo>
                    <a:pt x="39052" y="3022"/>
                  </a:moveTo>
                  <a:lnTo>
                    <a:pt x="32321" y="3022"/>
                  </a:lnTo>
                  <a:lnTo>
                    <a:pt x="34099" y="3771"/>
                  </a:lnTo>
                  <a:lnTo>
                    <a:pt x="36906" y="6616"/>
                  </a:lnTo>
                  <a:lnTo>
                    <a:pt x="37604" y="8547"/>
                  </a:lnTo>
                  <a:lnTo>
                    <a:pt x="37604" y="14008"/>
                  </a:lnTo>
                  <a:lnTo>
                    <a:pt x="36207" y="16865"/>
                  </a:lnTo>
                  <a:lnTo>
                    <a:pt x="31902" y="20916"/>
                  </a:lnTo>
                  <a:lnTo>
                    <a:pt x="29591" y="22428"/>
                  </a:lnTo>
                  <a:lnTo>
                    <a:pt x="26555" y="24104"/>
                  </a:lnTo>
                  <a:lnTo>
                    <a:pt x="33787" y="24104"/>
                  </a:lnTo>
                  <a:lnTo>
                    <a:pt x="34912" y="23431"/>
                  </a:lnTo>
                  <a:lnTo>
                    <a:pt x="41148" y="18376"/>
                  </a:lnTo>
                  <a:lnTo>
                    <a:pt x="42697" y="15113"/>
                  </a:lnTo>
                  <a:lnTo>
                    <a:pt x="42697" y="7747"/>
                  </a:lnTo>
                  <a:lnTo>
                    <a:pt x="41478" y="5054"/>
                  </a:lnTo>
                  <a:lnTo>
                    <a:pt x="39052" y="30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66"/>
            <p:cNvSpPr/>
            <p:nvPr/>
          </p:nvSpPr>
          <p:spPr>
            <a:xfrm>
              <a:off x="1033610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6" y="60426"/>
                  </a:moveTo>
                  <a:lnTo>
                    <a:pt x="8382" y="60426"/>
                  </a:lnTo>
                  <a:lnTo>
                    <a:pt x="10198" y="60972"/>
                  </a:lnTo>
                  <a:lnTo>
                    <a:pt x="16598" y="63118"/>
                  </a:lnTo>
                  <a:lnTo>
                    <a:pt x="19646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46" y="60426"/>
                  </a:lnTo>
                  <a:close/>
                </a:path>
                <a:path w="42545" h="64134">
                  <a:moveTo>
                    <a:pt x="2184" y="43853"/>
                  </a:moveTo>
                  <a:lnTo>
                    <a:pt x="0" y="43853"/>
                  </a:lnTo>
                  <a:lnTo>
                    <a:pt x="2844" y="63525"/>
                  </a:lnTo>
                  <a:lnTo>
                    <a:pt x="4914" y="63525"/>
                  </a:lnTo>
                  <a:lnTo>
                    <a:pt x="5054" y="62763"/>
                  </a:lnTo>
                  <a:lnTo>
                    <a:pt x="5304" y="62039"/>
                  </a:lnTo>
                  <a:lnTo>
                    <a:pt x="5651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6" y="60426"/>
                  </a:lnTo>
                  <a:lnTo>
                    <a:pt x="35281" y="60223"/>
                  </a:lnTo>
                  <a:lnTo>
                    <a:pt x="16243" y="60223"/>
                  </a:lnTo>
                  <a:lnTo>
                    <a:pt x="11582" y="58077"/>
                  </a:lnTo>
                  <a:lnTo>
                    <a:pt x="7835" y="53771"/>
                  </a:lnTo>
                  <a:lnTo>
                    <a:pt x="5651" y="51320"/>
                  </a:lnTo>
                  <a:lnTo>
                    <a:pt x="3784" y="48018"/>
                  </a:lnTo>
                  <a:lnTo>
                    <a:pt x="2184" y="43853"/>
                  </a:lnTo>
                  <a:close/>
                </a:path>
                <a:path w="42545" h="64134">
                  <a:moveTo>
                    <a:pt x="22110" y="0"/>
                  </a:moveTo>
                  <a:lnTo>
                    <a:pt x="14693" y="0"/>
                  </a:lnTo>
                  <a:lnTo>
                    <a:pt x="10464" y="1549"/>
                  </a:lnTo>
                  <a:lnTo>
                    <a:pt x="4140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206" y="40373"/>
                  </a:lnTo>
                  <a:lnTo>
                    <a:pt x="31877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7" y="55587"/>
                  </a:lnTo>
                  <a:lnTo>
                    <a:pt x="29641" y="57442"/>
                  </a:lnTo>
                  <a:lnTo>
                    <a:pt x="27457" y="59296"/>
                  </a:lnTo>
                  <a:lnTo>
                    <a:pt x="24853" y="60223"/>
                  </a:lnTo>
                  <a:lnTo>
                    <a:pt x="35281" y="60223"/>
                  </a:lnTo>
                  <a:lnTo>
                    <a:pt x="40690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696" y="16586"/>
                  </a:lnTo>
                  <a:lnTo>
                    <a:pt x="10985" y="14554"/>
                  </a:lnTo>
                  <a:lnTo>
                    <a:pt x="10985" y="9524"/>
                  </a:lnTo>
                  <a:lnTo>
                    <a:pt x="11925" y="7480"/>
                  </a:lnTo>
                  <a:lnTo>
                    <a:pt x="13830" y="5981"/>
                  </a:lnTo>
                  <a:lnTo>
                    <a:pt x="15798" y="4483"/>
                  </a:lnTo>
                  <a:lnTo>
                    <a:pt x="18046" y="3733"/>
                  </a:lnTo>
                  <a:lnTo>
                    <a:pt x="38746" y="3733"/>
                  </a:lnTo>
                  <a:lnTo>
                    <a:pt x="38682" y="3124"/>
                  </a:lnTo>
                  <a:lnTo>
                    <a:pt x="32499" y="3124"/>
                  </a:lnTo>
                  <a:lnTo>
                    <a:pt x="30772" y="2590"/>
                  </a:lnTo>
                  <a:lnTo>
                    <a:pt x="24676" y="520"/>
                  </a:lnTo>
                  <a:lnTo>
                    <a:pt x="22110" y="0"/>
                  </a:lnTo>
                  <a:close/>
                </a:path>
                <a:path w="42545" h="64134">
                  <a:moveTo>
                    <a:pt x="38746" y="3733"/>
                  </a:moveTo>
                  <a:lnTo>
                    <a:pt x="23964" y="3733"/>
                  </a:lnTo>
                  <a:lnTo>
                    <a:pt x="27330" y="4927"/>
                  </a:lnTo>
                  <a:lnTo>
                    <a:pt x="34150" y="9613"/>
                  </a:lnTo>
                  <a:lnTo>
                    <a:pt x="36626" y="13741"/>
                  </a:lnTo>
                  <a:lnTo>
                    <a:pt x="38176" y="19672"/>
                  </a:lnTo>
                  <a:lnTo>
                    <a:pt x="40424" y="19672"/>
                  </a:lnTo>
                  <a:lnTo>
                    <a:pt x="38746" y="3733"/>
                  </a:lnTo>
                  <a:close/>
                </a:path>
                <a:path w="42545" h="64134">
                  <a:moveTo>
                    <a:pt x="38354" y="0"/>
                  </a:moveTo>
                  <a:lnTo>
                    <a:pt x="36423" y="0"/>
                  </a:lnTo>
                  <a:lnTo>
                    <a:pt x="36182" y="1003"/>
                  </a:lnTo>
                  <a:lnTo>
                    <a:pt x="35801" y="1765"/>
                  </a:lnTo>
                  <a:lnTo>
                    <a:pt x="34912" y="2819"/>
                  </a:lnTo>
                  <a:lnTo>
                    <a:pt x="34124" y="3124"/>
                  </a:lnTo>
                  <a:lnTo>
                    <a:pt x="38682" y="3124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67"/>
            <p:cNvSpPr/>
            <p:nvPr/>
          </p:nvSpPr>
          <p:spPr>
            <a:xfrm>
              <a:off x="10405314" y="7348077"/>
              <a:ext cx="50165" cy="61594"/>
            </a:xfrm>
            <a:custGeom>
              <a:avLst/>
              <a:gdLst/>
              <a:ahLst/>
              <a:cxnLst/>
              <a:rect l="l" t="t" r="r" b="b"/>
              <a:pathLst>
                <a:path w="50165" h="61595">
                  <a:moveTo>
                    <a:pt x="33020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16" y="1968"/>
                  </a:lnTo>
                  <a:lnTo>
                    <a:pt x="5600" y="2628"/>
                  </a:lnTo>
                  <a:lnTo>
                    <a:pt x="6578" y="3644"/>
                  </a:lnTo>
                  <a:lnTo>
                    <a:pt x="7607" y="4660"/>
                  </a:lnTo>
                  <a:lnTo>
                    <a:pt x="8115" y="6794"/>
                  </a:lnTo>
                  <a:lnTo>
                    <a:pt x="8115" y="53847"/>
                  </a:lnTo>
                  <a:lnTo>
                    <a:pt x="7658" y="56311"/>
                  </a:lnTo>
                  <a:lnTo>
                    <a:pt x="6781" y="57378"/>
                  </a:lnTo>
                  <a:lnTo>
                    <a:pt x="5867" y="58419"/>
                  </a:lnTo>
                  <a:lnTo>
                    <a:pt x="3632" y="59118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530" y="61125"/>
                  </a:lnTo>
                  <a:lnTo>
                    <a:pt x="26530" y="59448"/>
                  </a:lnTo>
                  <a:lnTo>
                    <a:pt x="22732" y="59194"/>
                  </a:lnTo>
                  <a:lnTo>
                    <a:pt x="20281" y="58597"/>
                  </a:lnTo>
                  <a:lnTo>
                    <a:pt x="18072" y="56794"/>
                  </a:lnTo>
                  <a:lnTo>
                    <a:pt x="17551" y="54609"/>
                  </a:lnTo>
                  <a:lnTo>
                    <a:pt x="17551" y="34340"/>
                  </a:lnTo>
                  <a:lnTo>
                    <a:pt x="32612" y="34340"/>
                  </a:lnTo>
                  <a:lnTo>
                    <a:pt x="37985" y="33058"/>
                  </a:lnTo>
                  <a:lnTo>
                    <a:pt x="41555" y="30899"/>
                  </a:lnTo>
                  <a:lnTo>
                    <a:pt x="26758" y="30899"/>
                  </a:lnTo>
                  <a:lnTo>
                    <a:pt x="21412" y="30873"/>
                  </a:lnTo>
                  <a:lnTo>
                    <a:pt x="19253" y="30733"/>
                  </a:lnTo>
                  <a:lnTo>
                    <a:pt x="17551" y="30568"/>
                  </a:lnTo>
                  <a:lnTo>
                    <a:pt x="17563" y="5130"/>
                  </a:lnTo>
                  <a:lnTo>
                    <a:pt x="17754" y="4356"/>
                  </a:lnTo>
                  <a:lnTo>
                    <a:pt x="18643" y="3606"/>
                  </a:lnTo>
                  <a:lnTo>
                    <a:pt x="19850" y="3403"/>
                  </a:lnTo>
                  <a:lnTo>
                    <a:pt x="41815" y="3403"/>
                  </a:lnTo>
                  <a:lnTo>
                    <a:pt x="39141" y="1498"/>
                  </a:lnTo>
                  <a:lnTo>
                    <a:pt x="33020" y="0"/>
                  </a:lnTo>
                  <a:close/>
                </a:path>
                <a:path w="50165" h="61595">
                  <a:moveTo>
                    <a:pt x="32612" y="34340"/>
                  </a:moveTo>
                  <a:lnTo>
                    <a:pt x="17551" y="34340"/>
                  </a:lnTo>
                  <a:lnTo>
                    <a:pt x="32080" y="34467"/>
                  </a:lnTo>
                  <a:lnTo>
                    <a:pt x="32612" y="34340"/>
                  </a:lnTo>
                  <a:close/>
                </a:path>
                <a:path w="50165" h="61595">
                  <a:moveTo>
                    <a:pt x="41815" y="3403"/>
                  </a:moveTo>
                  <a:lnTo>
                    <a:pt x="19850" y="3403"/>
                  </a:lnTo>
                  <a:lnTo>
                    <a:pt x="25895" y="3416"/>
                  </a:lnTo>
                  <a:lnTo>
                    <a:pt x="29286" y="3987"/>
                  </a:lnTo>
                  <a:lnTo>
                    <a:pt x="36956" y="7238"/>
                  </a:lnTo>
                  <a:lnTo>
                    <a:pt x="39471" y="11099"/>
                  </a:lnTo>
                  <a:lnTo>
                    <a:pt x="39450" y="22821"/>
                  </a:lnTo>
                  <a:lnTo>
                    <a:pt x="37198" y="26885"/>
                  </a:lnTo>
                  <a:lnTo>
                    <a:pt x="30175" y="30302"/>
                  </a:lnTo>
                  <a:lnTo>
                    <a:pt x="26758" y="30899"/>
                  </a:lnTo>
                  <a:lnTo>
                    <a:pt x="41555" y="30899"/>
                  </a:lnTo>
                  <a:lnTo>
                    <a:pt x="47421" y="27393"/>
                  </a:lnTo>
                  <a:lnTo>
                    <a:pt x="49783" y="22821"/>
                  </a:lnTo>
                  <a:lnTo>
                    <a:pt x="49783" y="11582"/>
                  </a:lnTo>
                  <a:lnTo>
                    <a:pt x="47663" y="7569"/>
                  </a:lnTo>
                  <a:lnTo>
                    <a:pt x="41815" y="340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68"/>
            <p:cNvSpPr/>
            <p:nvPr/>
          </p:nvSpPr>
          <p:spPr>
            <a:xfrm>
              <a:off x="10468088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521" y="0"/>
                  </a:lnTo>
                  <a:lnTo>
                    <a:pt x="11760" y="45339"/>
                  </a:lnTo>
                  <a:lnTo>
                    <a:pt x="8650" y="52374"/>
                  </a:lnTo>
                  <a:lnTo>
                    <a:pt x="6705" y="56311"/>
                  </a:lnTo>
                  <a:lnTo>
                    <a:pt x="5311" y="58039"/>
                  </a:lnTo>
                  <a:lnTo>
                    <a:pt x="4267" y="59372"/>
                  </a:lnTo>
                  <a:lnTo>
                    <a:pt x="2451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96" y="62217"/>
                  </a:lnTo>
                  <a:lnTo>
                    <a:pt x="18796" y="60540"/>
                  </a:lnTo>
                  <a:lnTo>
                    <a:pt x="16573" y="60363"/>
                  </a:lnTo>
                  <a:lnTo>
                    <a:pt x="15062" y="60096"/>
                  </a:lnTo>
                  <a:lnTo>
                    <a:pt x="12966" y="59118"/>
                  </a:lnTo>
                  <a:lnTo>
                    <a:pt x="12331" y="58039"/>
                  </a:lnTo>
                  <a:lnTo>
                    <a:pt x="12331" y="55714"/>
                  </a:lnTo>
                  <a:lnTo>
                    <a:pt x="12547" y="54648"/>
                  </a:lnTo>
                  <a:lnTo>
                    <a:pt x="13004" y="53314"/>
                  </a:lnTo>
                  <a:lnTo>
                    <a:pt x="13500" y="51968"/>
                  </a:lnTo>
                  <a:lnTo>
                    <a:pt x="17449" y="42227"/>
                  </a:lnTo>
                  <a:lnTo>
                    <a:pt x="52375" y="42227"/>
                  </a:lnTo>
                  <a:lnTo>
                    <a:pt x="50687" y="38481"/>
                  </a:lnTo>
                  <a:lnTo>
                    <a:pt x="19113" y="38481"/>
                  </a:lnTo>
                  <a:lnTo>
                    <a:pt x="29921" y="13017"/>
                  </a:lnTo>
                  <a:lnTo>
                    <a:pt x="39215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75" y="42227"/>
                  </a:moveTo>
                  <a:lnTo>
                    <a:pt x="42240" y="42227"/>
                  </a:lnTo>
                  <a:lnTo>
                    <a:pt x="46723" y="52374"/>
                  </a:lnTo>
                  <a:lnTo>
                    <a:pt x="47155" y="53581"/>
                  </a:lnTo>
                  <a:lnTo>
                    <a:pt x="47724" y="55714"/>
                  </a:lnTo>
                  <a:lnTo>
                    <a:pt x="47849" y="56311"/>
                  </a:lnTo>
                  <a:lnTo>
                    <a:pt x="47917" y="58470"/>
                  </a:lnTo>
                  <a:lnTo>
                    <a:pt x="47523" y="59321"/>
                  </a:lnTo>
                  <a:lnTo>
                    <a:pt x="46723" y="59690"/>
                  </a:lnTo>
                  <a:lnTo>
                    <a:pt x="45935" y="60020"/>
                  </a:lnTo>
                  <a:lnTo>
                    <a:pt x="44132" y="60312"/>
                  </a:lnTo>
                  <a:lnTo>
                    <a:pt x="41363" y="60540"/>
                  </a:lnTo>
                  <a:lnTo>
                    <a:pt x="41363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46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79" y="58039"/>
                  </a:lnTo>
                  <a:lnTo>
                    <a:pt x="58496" y="55867"/>
                  </a:lnTo>
                  <a:lnTo>
                    <a:pt x="56763" y="51968"/>
                  </a:lnTo>
                  <a:lnTo>
                    <a:pt x="52375" y="42227"/>
                  </a:lnTo>
                  <a:close/>
                </a:path>
                <a:path w="66040" h="62229">
                  <a:moveTo>
                    <a:pt x="39215" y="13017"/>
                  </a:moveTo>
                  <a:lnTo>
                    <a:pt x="29921" y="13017"/>
                  </a:lnTo>
                  <a:lnTo>
                    <a:pt x="40894" y="38481"/>
                  </a:lnTo>
                  <a:lnTo>
                    <a:pt x="50687" y="38481"/>
                  </a:lnTo>
                  <a:lnTo>
                    <a:pt x="39215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828"/>
    </mc:Choice>
    <mc:Fallback>
      <p:transition spd="slow" advTm="138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923523" y="6751291"/>
            <a:ext cx="257810" cy="142240"/>
          </a:xfrm>
          <a:custGeom>
            <a:avLst/>
            <a:gdLst/>
            <a:ahLst/>
            <a:cxnLst/>
            <a:rect l="l" t="t" r="r" b="b"/>
            <a:pathLst>
              <a:path w="257810" h="142240">
                <a:moveTo>
                  <a:pt x="10540" y="17818"/>
                </a:moveTo>
                <a:lnTo>
                  <a:pt x="1155" y="24358"/>
                </a:lnTo>
                <a:lnTo>
                  <a:pt x="0" y="30822"/>
                </a:lnTo>
                <a:lnTo>
                  <a:pt x="3263" y="35509"/>
                </a:lnTo>
                <a:lnTo>
                  <a:pt x="8878" y="45177"/>
                </a:lnTo>
                <a:lnTo>
                  <a:pt x="14854" y="57765"/>
                </a:lnTo>
                <a:lnTo>
                  <a:pt x="20232" y="70706"/>
                </a:lnTo>
                <a:lnTo>
                  <a:pt x="24053" y="81432"/>
                </a:lnTo>
                <a:lnTo>
                  <a:pt x="24307" y="82232"/>
                </a:lnTo>
                <a:lnTo>
                  <a:pt x="25133" y="83616"/>
                </a:lnTo>
                <a:lnTo>
                  <a:pt x="11442" y="133070"/>
                </a:lnTo>
                <a:lnTo>
                  <a:pt x="15252" y="139801"/>
                </a:lnTo>
                <a:lnTo>
                  <a:pt x="22783" y="141897"/>
                </a:lnTo>
                <a:lnTo>
                  <a:pt x="23825" y="142036"/>
                </a:lnTo>
                <a:lnTo>
                  <a:pt x="30276" y="142138"/>
                </a:lnTo>
                <a:lnTo>
                  <a:pt x="35293" y="138569"/>
                </a:lnTo>
                <a:lnTo>
                  <a:pt x="54254" y="70078"/>
                </a:lnTo>
                <a:lnTo>
                  <a:pt x="56667" y="59105"/>
                </a:lnTo>
                <a:lnTo>
                  <a:pt x="59053" y="49326"/>
                </a:lnTo>
                <a:lnTo>
                  <a:pt x="33769" y="49326"/>
                </a:lnTo>
                <a:lnTo>
                  <a:pt x="30402" y="42001"/>
                </a:lnTo>
                <a:lnTo>
                  <a:pt x="26954" y="35056"/>
                </a:lnTo>
                <a:lnTo>
                  <a:pt x="23541" y="28833"/>
                </a:lnTo>
                <a:lnTo>
                  <a:pt x="20281" y="23672"/>
                </a:lnTo>
                <a:lnTo>
                  <a:pt x="17005" y="18986"/>
                </a:lnTo>
                <a:lnTo>
                  <a:pt x="10540" y="17818"/>
                </a:lnTo>
                <a:close/>
              </a:path>
              <a:path w="257810" h="142240">
                <a:moveTo>
                  <a:pt x="209988" y="25552"/>
                </a:moveTo>
                <a:lnTo>
                  <a:pt x="177939" y="25552"/>
                </a:lnTo>
                <a:lnTo>
                  <a:pt x="183823" y="31031"/>
                </a:lnTo>
                <a:lnTo>
                  <a:pt x="190757" y="43135"/>
                </a:lnTo>
                <a:lnTo>
                  <a:pt x="197594" y="57765"/>
                </a:lnTo>
                <a:lnTo>
                  <a:pt x="209909" y="86542"/>
                </a:lnTo>
                <a:lnTo>
                  <a:pt x="217114" y="101858"/>
                </a:lnTo>
                <a:lnTo>
                  <a:pt x="246075" y="131216"/>
                </a:lnTo>
                <a:lnTo>
                  <a:pt x="249275" y="130086"/>
                </a:lnTo>
                <a:lnTo>
                  <a:pt x="256971" y="122935"/>
                </a:lnTo>
                <a:lnTo>
                  <a:pt x="257251" y="114833"/>
                </a:lnTo>
                <a:lnTo>
                  <a:pt x="252437" y="109664"/>
                </a:lnTo>
                <a:lnTo>
                  <a:pt x="245588" y="100454"/>
                </a:lnTo>
                <a:lnTo>
                  <a:pt x="239067" y="88593"/>
                </a:lnTo>
                <a:lnTo>
                  <a:pt x="232799" y="75044"/>
                </a:lnTo>
                <a:lnTo>
                  <a:pt x="226707" y="60769"/>
                </a:lnTo>
                <a:lnTo>
                  <a:pt x="216812" y="38060"/>
                </a:lnTo>
                <a:lnTo>
                  <a:pt x="209988" y="25552"/>
                </a:lnTo>
                <a:close/>
              </a:path>
              <a:path w="257810" h="142240">
                <a:moveTo>
                  <a:pt x="102492" y="29463"/>
                </a:moveTo>
                <a:lnTo>
                  <a:pt x="74015" y="29463"/>
                </a:lnTo>
                <a:lnTo>
                  <a:pt x="79594" y="37057"/>
                </a:lnTo>
                <a:lnTo>
                  <a:pt x="85042" y="51266"/>
                </a:lnTo>
                <a:lnTo>
                  <a:pt x="89799" y="67490"/>
                </a:lnTo>
                <a:lnTo>
                  <a:pt x="96082" y="92018"/>
                </a:lnTo>
                <a:lnTo>
                  <a:pt x="98812" y="101858"/>
                </a:lnTo>
                <a:lnTo>
                  <a:pt x="107772" y="120929"/>
                </a:lnTo>
                <a:lnTo>
                  <a:pt x="108430" y="121831"/>
                </a:lnTo>
                <a:lnTo>
                  <a:pt x="109004" y="122504"/>
                </a:lnTo>
                <a:lnTo>
                  <a:pt x="115138" y="127787"/>
                </a:lnTo>
                <a:lnTo>
                  <a:pt x="123215" y="127190"/>
                </a:lnTo>
                <a:lnTo>
                  <a:pt x="146461" y="87701"/>
                </a:lnTo>
                <a:lnTo>
                  <a:pt x="147463" y="85267"/>
                </a:lnTo>
                <a:lnTo>
                  <a:pt x="119608" y="85267"/>
                </a:lnTo>
                <a:lnTo>
                  <a:pt x="118531" y="81127"/>
                </a:lnTo>
                <a:lnTo>
                  <a:pt x="117005" y="75044"/>
                </a:lnTo>
                <a:lnTo>
                  <a:pt x="110030" y="49014"/>
                </a:lnTo>
                <a:lnTo>
                  <a:pt x="102492" y="29463"/>
                </a:lnTo>
                <a:close/>
              </a:path>
              <a:path w="257810" h="142240">
                <a:moveTo>
                  <a:pt x="179412" y="0"/>
                </a:moveTo>
                <a:lnTo>
                  <a:pt x="138879" y="39446"/>
                </a:lnTo>
                <a:lnTo>
                  <a:pt x="122605" y="78600"/>
                </a:lnTo>
                <a:lnTo>
                  <a:pt x="119608" y="85267"/>
                </a:lnTo>
                <a:lnTo>
                  <a:pt x="147463" y="85267"/>
                </a:lnTo>
                <a:lnTo>
                  <a:pt x="158006" y="59642"/>
                </a:lnTo>
                <a:lnTo>
                  <a:pt x="164815" y="44519"/>
                </a:lnTo>
                <a:lnTo>
                  <a:pt x="171779" y="31892"/>
                </a:lnTo>
                <a:lnTo>
                  <a:pt x="177939" y="25552"/>
                </a:lnTo>
                <a:lnTo>
                  <a:pt x="209988" y="25552"/>
                </a:lnTo>
                <a:lnTo>
                  <a:pt x="206399" y="18986"/>
                </a:lnTo>
                <a:lnTo>
                  <a:pt x="194344" y="5642"/>
                </a:lnTo>
                <a:lnTo>
                  <a:pt x="179412" y="0"/>
                </a:lnTo>
                <a:close/>
              </a:path>
              <a:path w="257810" h="142240">
                <a:moveTo>
                  <a:pt x="70662" y="5232"/>
                </a:moveTo>
                <a:lnTo>
                  <a:pt x="54493" y="11023"/>
                </a:lnTo>
                <a:lnTo>
                  <a:pt x="44072" y="21407"/>
                </a:lnTo>
                <a:lnTo>
                  <a:pt x="37722" y="34727"/>
                </a:lnTo>
                <a:lnTo>
                  <a:pt x="33769" y="49326"/>
                </a:lnTo>
                <a:lnTo>
                  <a:pt x="59053" y="49326"/>
                </a:lnTo>
                <a:lnTo>
                  <a:pt x="60022" y="45351"/>
                </a:lnTo>
                <a:lnTo>
                  <a:pt x="63431" y="36569"/>
                </a:lnTo>
                <a:lnTo>
                  <a:pt x="67795" y="31645"/>
                </a:lnTo>
                <a:lnTo>
                  <a:pt x="74015" y="29463"/>
                </a:lnTo>
                <a:lnTo>
                  <a:pt x="102492" y="29463"/>
                </a:lnTo>
                <a:lnTo>
                  <a:pt x="101011" y="25620"/>
                </a:lnTo>
                <a:lnTo>
                  <a:pt x="88412" y="9520"/>
                </a:lnTo>
                <a:lnTo>
                  <a:pt x="70662" y="523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7627" y="6757142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8992" y="0"/>
                </a:moveTo>
                <a:lnTo>
                  <a:pt x="28402" y="18291"/>
                </a:lnTo>
                <a:lnTo>
                  <a:pt x="1586" y="69900"/>
                </a:lnTo>
                <a:lnTo>
                  <a:pt x="1408" y="72402"/>
                </a:lnTo>
                <a:lnTo>
                  <a:pt x="1001" y="77419"/>
                </a:lnTo>
                <a:lnTo>
                  <a:pt x="107" y="90815"/>
                </a:lnTo>
                <a:lnTo>
                  <a:pt x="0" y="95453"/>
                </a:lnTo>
                <a:lnTo>
                  <a:pt x="178" y="107908"/>
                </a:lnTo>
                <a:lnTo>
                  <a:pt x="26910" y="141980"/>
                </a:lnTo>
                <a:lnTo>
                  <a:pt x="34491" y="142709"/>
                </a:lnTo>
                <a:lnTo>
                  <a:pt x="37209" y="142671"/>
                </a:lnTo>
                <a:lnTo>
                  <a:pt x="63711" y="138165"/>
                </a:lnTo>
                <a:lnTo>
                  <a:pt x="89033" y="127241"/>
                </a:lnTo>
                <a:lnTo>
                  <a:pt x="98216" y="120510"/>
                </a:lnTo>
                <a:lnTo>
                  <a:pt x="36473" y="120510"/>
                </a:lnTo>
                <a:lnTo>
                  <a:pt x="28370" y="120421"/>
                </a:lnTo>
                <a:lnTo>
                  <a:pt x="25868" y="117665"/>
                </a:lnTo>
                <a:lnTo>
                  <a:pt x="23012" y="111320"/>
                </a:lnTo>
                <a:lnTo>
                  <a:pt x="22034" y="101949"/>
                </a:lnTo>
                <a:lnTo>
                  <a:pt x="22287" y="90815"/>
                </a:lnTo>
                <a:lnTo>
                  <a:pt x="23329" y="76445"/>
                </a:lnTo>
                <a:lnTo>
                  <a:pt x="23531" y="74040"/>
                </a:lnTo>
                <a:lnTo>
                  <a:pt x="23709" y="71462"/>
                </a:lnTo>
                <a:lnTo>
                  <a:pt x="29699" y="51067"/>
                </a:lnTo>
                <a:lnTo>
                  <a:pt x="42669" y="35436"/>
                </a:lnTo>
                <a:lnTo>
                  <a:pt x="59894" y="25496"/>
                </a:lnTo>
                <a:lnTo>
                  <a:pt x="78649" y="22174"/>
                </a:lnTo>
                <a:lnTo>
                  <a:pt x="123920" y="22174"/>
                </a:lnTo>
                <a:lnTo>
                  <a:pt x="121560" y="18684"/>
                </a:lnTo>
                <a:lnTo>
                  <a:pt x="109623" y="8667"/>
                </a:lnTo>
                <a:lnTo>
                  <a:pt x="95283" y="2346"/>
                </a:lnTo>
                <a:lnTo>
                  <a:pt x="78992" y="0"/>
                </a:lnTo>
                <a:close/>
              </a:path>
              <a:path w="137160" h="142875">
                <a:moveTo>
                  <a:pt x="123920" y="22174"/>
                </a:moveTo>
                <a:lnTo>
                  <a:pt x="78649" y="22174"/>
                </a:lnTo>
                <a:lnTo>
                  <a:pt x="86013" y="22943"/>
                </a:lnTo>
                <a:lnTo>
                  <a:pt x="94688" y="25784"/>
                </a:lnTo>
                <a:lnTo>
                  <a:pt x="103379" y="31782"/>
                </a:lnTo>
                <a:lnTo>
                  <a:pt x="110793" y="42024"/>
                </a:lnTo>
                <a:lnTo>
                  <a:pt x="114034" y="51212"/>
                </a:lnTo>
                <a:lnTo>
                  <a:pt x="114689" y="60601"/>
                </a:lnTo>
                <a:lnTo>
                  <a:pt x="112758" y="70156"/>
                </a:lnTo>
                <a:lnTo>
                  <a:pt x="77762" y="108169"/>
                </a:lnTo>
                <a:lnTo>
                  <a:pt x="36473" y="120510"/>
                </a:lnTo>
                <a:lnTo>
                  <a:pt x="98216" y="120510"/>
                </a:lnTo>
                <a:lnTo>
                  <a:pt x="110967" y="111164"/>
                </a:lnTo>
                <a:lnTo>
                  <a:pt x="127303" y="91198"/>
                </a:lnTo>
                <a:lnTo>
                  <a:pt x="134002" y="76445"/>
                </a:lnTo>
                <a:lnTo>
                  <a:pt x="136807" y="61439"/>
                </a:lnTo>
                <a:lnTo>
                  <a:pt x="135695" y="46543"/>
                </a:lnTo>
                <a:lnTo>
                  <a:pt x="130643" y="32118"/>
                </a:lnTo>
                <a:lnTo>
                  <a:pt x="123920" y="22174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636" y="6433784"/>
            <a:ext cx="348615" cy="486409"/>
          </a:xfrm>
          <a:custGeom>
            <a:avLst/>
            <a:gdLst/>
            <a:ahLst/>
            <a:cxnLst/>
            <a:rect l="l" t="t" r="r" b="b"/>
            <a:pathLst>
              <a:path w="348615" h="486409">
                <a:moveTo>
                  <a:pt x="108266" y="330466"/>
                </a:moveTo>
                <a:lnTo>
                  <a:pt x="81762" y="330466"/>
                </a:lnTo>
                <a:lnTo>
                  <a:pt x="83894" y="355297"/>
                </a:lnTo>
                <a:lnTo>
                  <a:pt x="85766" y="381612"/>
                </a:lnTo>
                <a:lnTo>
                  <a:pt x="87471" y="408994"/>
                </a:lnTo>
                <a:lnTo>
                  <a:pt x="90146" y="455045"/>
                </a:lnTo>
                <a:lnTo>
                  <a:pt x="90736" y="464777"/>
                </a:lnTo>
                <a:lnTo>
                  <a:pt x="91313" y="473760"/>
                </a:lnTo>
                <a:lnTo>
                  <a:pt x="91782" y="480669"/>
                </a:lnTo>
                <a:lnTo>
                  <a:pt x="97485" y="486003"/>
                </a:lnTo>
                <a:lnTo>
                  <a:pt x="105397" y="486079"/>
                </a:lnTo>
                <a:lnTo>
                  <a:pt x="112699" y="485584"/>
                </a:lnTo>
                <a:lnTo>
                  <a:pt x="118211" y="479272"/>
                </a:lnTo>
                <a:lnTo>
                  <a:pt x="117716" y="471982"/>
                </a:lnTo>
                <a:lnTo>
                  <a:pt x="117146" y="463055"/>
                </a:lnTo>
                <a:lnTo>
                  <a:pt x="115504" y="435330"/>
                </a:lnTo>
                <a:lnTo>
                  <a:pt x="113679" y="403945"/>
                </a:lnTo>
                <a:lnTo>
                  <a:pt x="111815" y="374548"/>
                </a:lnTo>
                <a:lnTo>
                  <a:pt x="109672" y="345646"/>
                </a:lnTo>
                <a:lnTo>
                  <a:pt x="108266" y="330466"/>
                </a:lnTo>
                <a:close/>
              </a:path>
              <a:path w="348615" h="486409">
                <a:moveTo>
                  <a:pt x="287751" y="209765"/>
                </a:moveTo>
                <a:lnTo>
                  <a:pt x="262699" y="209765"/>
                </a:lnTo>
                <a:lnTo>
                  <a:pt x="263230" y="221045"/>
                </a:lnTo>
                <a:lnTo>
                  <a:pt x="263728" y="232590"/>
                </a:lnTo>
                <a:lnTo>
                  <a:pt x="266235" y="294227"/>
                </a:lnTo>
                <a:lnTo>
                  <a:pt x="270915" y="365763"/>
                </a:lnTo>
                <a:lnTo>
                  <a:pt x="275653" y="401548"/>
                </a:lnTo>
                <a:lnTo>
                  <a:pt x="276859" y="408994"/>
                </a:lnTo>
                <a:lnTo>
                  <a:pt x="277453" y="415539"/>
                </a:lnTo>
                <a:lnTo>
                  <a:pt x="277100" y="421885"/>
                </a:lnTo>
                <a:lnTo>
                  <a:pt x="275463" y="428752"/>
                </a:lnTo>
                <a:lnTo>
                  <a:pt x="273316" y="435330"/>
                </a:lnTo>
                <a:lnTo>
                  <a:pt x="276910" y="442391"/>
                </a:lnTo>
                <a:lnTo>
                  <a:pt x="283489" y="444538"/>
                </a:lnTo>
                <a:lnTo>
                  <a:pt x="284708" y="444919"/>
                </a:lnTo>
                <a:lnTo>
                  <a:pt x="285953" y="445122"/>
                </a:lnTo>
                <a:lnTo>
                  <a:pt x="292519" y="445223"/>
                </a:lnTo>
                <a:lnTo>
                  <a:pt x="297522" y="441845"/>
                </a:lnTo>
                <a:lnTo>
                  <a:pt x="299262" y="436499"/>
                </a:lnTo>
                <a:lnTo>
                  <a:pt x="301874" y="425445"/>
                </a:lnTo>
                <a:lnTo>
                  <a:pt x="302485" y="415536"/>
                </a:lnTo>
                <a:lnTo>
                  <a:pt x="301748" y="406311"/>
                </a:lnTo>
                <a:lnTo>
                  <a:pt x="300316" y="397294"/>
                </a:lnTo>
                <a:lnTo>
                  <a:pt x="299478" y="392353"/>
                </a:lnTo>
                <a:lnTo>
                  <a:pt x="295757" y="362597"/>
                </a:lnTo>
                <a:lnTo>
                  <a:pt x="293135" y="328996"/>
                </a:lnTo>
                <a:lnTo>
                  <a:pt x="291224" y="292666"/>
                </a:lnTo>
                <a:lnTo>
                  <a:pt x="288555" y="227363"/>
                </a:lnTo>
                <a:lnTo>
                  <a:pt x="287952" y="213825"/>
                </a:lnTo>
                <a:lnTo>
                  <a:pt x="287751" y="209765"/>
                </a:lnTo>
                <a:close/>
              </a:path>
              <a:path w="348615" h="486409">
                <a:moveTo>
                  <a:pt x="85432" y="0"/>
                </a:moveTo>
                <a:lnTo>
                  <a:pt x="71145" y="3022"/>
                </a:lnTo>
                <a:lnTo>
                  <a:pt x="66573" y="10045"/>
                </a:lnTo>
                <a:lnTo>
                  <a:pt x="68084" y="17195"/>
                </a:lnTo>
                <a:lnTo>
                  <a:pt x="73361" y="51874"/>
                </a:lnTo>
                <a:lnTo>
                  <a:pt x="75325" y="86969"/>
                </a:lnTo>
                <a:lnTo>
                  <a:pt x="75157" y="109802"/>
                </a:lnTo>
                <a:lnTo>
                  <a:pt x="75032" y="123473"/>
                </a:lnTo>
                <a:lnTo>
                  <a:pt x="72324" y="194027"/>
                </a:lnTo>
                <a:lnTo>
                  <a:pt x="72123" y="213825"/>
                </a:lnTo>
                <a:lnTo>
                  <a:pt x="72000" y="229895"/>
                </a:lnTo>
                <a:lnTo>
                  <a:pt x="73577" y="264447"/>
                </a:lnTo>
                <a:lnTo>
                  <a:pt x="78155" y="299808"/>
                </a:lnTo>
                <a:lnTo>
                  <a:pt x="78676" y="303263"/>
                </a:lnTo>
                <a:lnTo>
                  <a:pt x="79641" y="310908"/>
                </a:lnTo>
                <a:lnTo>
                  <a:pt x="65428" y="316206"/>
                </a:lnTo>
                <a:lnTo>
                  <a:pt x="52043" y="323202"/>
                </a:lnTo>
                <a:lnTo>
                  <a:pt x="39274" y="331293"/>
                </a:lnTo>
                <a:lnTo>
                  <a:pt x="12915" y="349732"/>
                </a:lnTo>
                <a:lnTo>
                  <a:pt x="1460" y="356666"/>
                </a:lnTo>
                <a:lnTo>
                  <a:pt x="0" y="362597"/>
                </a:lnTo>
                <a:lnTo>
                  <a:pt x="4546" y="370090"/>
                </a:lnTo>
                <a:lnTo>
                  <a:pt x="7658" y="371741"/>
                </a:lnTo>
                <a:lnTo>
                  <a:pt x="12611" y="371817"/>
                </a:lnTo>
                <a:lnTo>
                  <a:pt x="14389" y="371373"/>
                </a:lnTo>
                <a:lnTo>
                  <a:pt x="48583" y="348272"/>
                </a:lnTo>
                <a:lnTo>
                  <a:pt x="59362" y="341312"/>
                </a:lnTo>
                <a:lnTo>
                  <a:pt x="70404" y="335219"/>
                </a:lnTo>
                <a:lnTo>
                  <a:pt x="81762" y="330466"/>
                </a:lnTo>
                <a:lnTo>
                  <a:pt x="108266" y="330466"/>
                </a:lnTo>
                <a:lnTo>
                  <a:pt x="107188" y="318820"/>
                </a:lnTo>
                <a:lnTo>
                  <a:pt x="130409" y="307260"/>
                </a:lnTo>
                <a:lnTo>
                  <a:pt x="143156" y="298894"/>
                </a:lnTo>
                <a:lnTo>
                  <a:pt x="104940" y="298894"/>
                </a:lnTo>
                <a:lnTo>
                  <a:pt x="100171" y="264629"/>
                </a:lnTo>
                <a:lnTo>
                  <a:pt x="98468" y="230093"/>
                </a:lnTo>
                <a:lnTo>
                  <a:pt x="98747" y="198221"/>
                </a:lnTo>
                <a:lnTo>
                  <a:pt x="98814" y="194027"/>
                </a:lnTo>
                <a:lnTo>
                  <a:pt x="101505" y="123473"/>
                </a:lnTo>
                <a:lnTo>
                  <a:pt x="101746" y="86228"/>
                </a:lnTo>
                <a:lnTo>
                  <a:pt x="99633" y="48890"/>
                </a:lnTo>
                <a:lnTo>
                  <a:pt x="93980" y="11722"/>
                </a:lnTo>
                <a:lnTo>
                  <a:pt x="92455" y="4559"/>
                </a:lnTo>
                <a:lnTo>
                  <a:pt x="85432" y="0"/>
                </a:lnTo>
                <a:close/>
              </a:path>
              <a:path w="348615" h="486409">
                <a:moveTo>
                  <a:pt x="272973" y="35369"/>
                </a:moveTo>
                <a:lnTo>
                  <a:pt x="258991" y="35407"/>
                </a:lnTo>
                <a:lnTo>
                  <a:pt x="253377" y="41008"/>
                </a:lnTo>
                <a:lnTo>
                  <a:pt x="253408" y="51874"/>
                </a:lnTo>
                <a:lnTo>
                  <a:pt x="253714" y="79774"/>
                </a:lnTo>
                <a:lnTo>
                  <a:pt x="254900" y="109802"/>
                </a:lnTo>
                <a:lnTo>
                  <a:pt x="256931" y="138208"/>
                </a:lnTo>
                <a:lnTo>
                  <a:pt x="259816" y="165201"/>
                </a:lnTo>
                <a:lnTo>
                  <a:pt x="260489" y="172796"/>
                </a:lnTo>
                <a:lnTo>
                  <a:pt x="261107" y="181635"/>
                </a:lnTo>
                <a:lnTo>
                  <a:pt x="261581" y="189280"/>
                </a:lnTo>
                <a:lnTo>
                  <a:pt x="239082" y="200746"/>
                </a:lnTo>
                <a:lnTo>
                  <a:pt x="218135" y="214645"/>
                </a:lnTo>
                <a:lnTo>
                  <a:pt x="198331" y="230093"/>
                </a:lnTo>
                <a:lnTo>
                  <a:pt x="179260" y="246202"/>
                </a:lnTo>
                <a:lnTo>
                  <a:pt x="161257" y="261452"/>
                </a:lnTo>
                <a:lnTo>
                  <a:pt x="143195" y="275715"/>
                </a:lnTo>
                <a:lnTo>
                  <a:pt x="124585" y="288394"/>
                </a:lnTo>
                <a:lnTo>
                  <a:pt x="104940" y="298894"/>
                </a:lnTo>
                <a:lnTo>
                  <a:pt x="143156" y="298894"/>
                </a:lnTo>
                <a:lnTo>
                  <a:pt x="151949" y="293123"/>
                </a:lnTo>
                <a:lnTo>
                  <a:pt x="172260" y="277342"/>
                </a:lnTo>
                <a:lnTo>
                  <a:pt x="209057" y="246199"/>
                </a:lnTo>
                <a:lnTo>
                  <a:pt x="226333" y="232448"/>
                </a:lnTo>
                <a:lnTo>
                  <a:pt x="244066" y="220125"/>
                </a:lnTo>
                <a:lnTo>
                  <a:pt x="262699" y="209765"/>
                </a:lnTo>
                <a:lnTo>
                  <a:pt x="287751" y="209765"/>
                </a:lnTo>
                <a:lnTo>
                  <a:pt x="287299" y="200660"/>
                </a:lnTo>
                <a:lnTo>
                  <a:pt x="292938" y="198221"/>
                </a:lnTo>
                <a:lnTo>
                  <a:pt x="298310" y="194576"/>
                </a:lnTo>
                <a:lnTo>
                  <a:pt x="303504" y="190982"/>
                </a:lnTo>
                <a:lnTo>
                  <a:pt x="313349" y="184580"/>
                </a:lnTo>
                <a:lnTo>
                  <a:pt x="320414" y="181467"/>
                </a:lnTo>
                <a:lnTo>
                  <a:pt x="348072" y="181467"/>
                </a:lnTo>
                <a:lnTo>
                  <a:pt x="348108" y="179514"/>
                </a:lnTo>
                <a:lnTo>
                  <a:pt x="286016" y="179514"/>
                </a:lnTo>
                <a:lnTo>
                  <a:pt x="285477" y="171704"/>
                </a:lnTo>
                <a:lnTo>
                  <a:pt x="285196" y="167996"/>
                </a:lnTo>
                <a:lnTo>
                  <a:pt x="284695" y="162420"/>
                </a:lnTo>
                <a:lnTo>
                  <a:pt x="281877" y="136157"/>
                </a:lnTo>
                <a:lnTo>
                  <a:pt x="279893" y="108459"/>
                </a:lnTo>
                <a:lnTo>
                  <a:pt x="278736" y="79125"/>
                </a:lnTo>
                <a:lnTo>
                  <a:pt x="278439" y="51874"/>
                </a:lnTo>
                <a:lnTo>
                  <a:pt x="278372" y="41008"/>
                </a:lnTo>
                <a:lnTo>
                  <a:pt x="272973" y="35369"/>
                </a:lnTo>
                <a:close/>
              </a:path>
              <a:path w="348615" h="486409">
                <a:moveTo>
                  <a:pt x="348072" y="181467"/>
                </a:moveTo>
                <a:lnTo>
                  <a:pt x="320414" y="181467"/>
                </a:lnTo>
                <a:lnTo>
                  <a:pt x="325804" y="181635"/>
                </a:lnTo>
                <a:lnTo>
                  <a:pt x="330619" y="185077"/>
                </a:lnTo>
                <a:lnTo>
                  <a:pt x="334314" y="188912"/>
                </a:lnTo>
                <a:lnTo>
                  <a:pt x="340410" y="189014"/>
                </a:lnTo>
                <a:lnTo>
                  <a:pt x="348068" y="181635"/>
                </a:lnTo>
                <a:lnTo>
                  <a:pt x="348072" y="181467"/>
                </a:lnTo>
                <a:close/>
              </a:path>
              <a:path w="348615" h="486409">
                <a:moveTo>
                  <a:pt x="316388" y="162661"/>
                </a:moveTo>
                <a:lnTo>
                  <a:pt x="303557" y="167996"/>
                </a:lnTo>
                <a:lnTo>
                  <a:pt x="292519" y="175145"/>
                </a:lnTo>
                <a:lnTo>
                  <a:pt x="288112" y="178181"/>
                </a:lnTo>
                <a:lnTo>
                  <a:pt x="286016" y="179514"/>
                </a:lnTo>
                <a:lnTo>
                  <a:pt x="348108" y="179514"/>
                </a:lnTo>
                <a:lnTo>
                  <a:pt x="348183" y="175539"/>
                </a:lnTo>
                <a:lnTo>
                  <a:pt x="344487" y="171704"/>
                </a:lnTo>
                <a:lnTo>
                  <a:pt x="330277" y="162708"/>
                </a:lnTo>
                <a:lnTo>
                  <a:pt x="316388" y="16266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3847" y="6511452"/>
            <a:ext cx="437515" cy="402590"/>
          </a:xfrm>
          <a:custGeom>
            <a:avLst/>
            <a:gdLst/>
            <a:ahLst/>
            <a:cxnLst/>
            <a:rect l="l" t="t" r="r" b="b"/>
            <a:pathLst>
              <a:path w="437514" h="402590">
                <a:moveTo>
                  <a:pt x="21945" y="0"/>
                </a:moveTo>
                <a:lnTo>
                  <a:pt x="6032" y="1066"/>
                </a:lnTo>
                <a:lnTo>
                  <a:pt x="0" y="7962"/>
                </a:lnTo>
                <a:lnTo>
                  <a:pt x="533" y="15925"/>
                </a:lnTo>
                <a:lnTo>
                  <a:pt x="4060" y="55398"/>
                </a:lnTo>
                <a:lnTo>
                  <a:pt x="9532" y="101087"/>
                </a:lnTo>
                <a:lnTo>
                  <a:pt x="16433" y="150956"/>
                </a:lnTo>
                <a:lnTo>
                  <a:pt x="24244" y="202971"/>
                </a:lnTo>
                <a:lnTo>
                  <a:pt x="32448" y="255095"/>
                </a:lnTo>
                <a:lnTo>
                  <a:pt x="47829" y="350685"/>
                </a:lnTo>
                <a:lnTo>
                  <a:pt x="51160" y="371771"/>
                </a:lnTo>
                <a:lnTo>
                  <a:pt x="53962" y="389978"/>
                </a:lnTo>
                <a:lnTo>
                  <a:pt x="55029" y="397052"/>
                </a:lnTo>
                <a:lnTo>
                  <a:pt x="61074" y="402170"/>
                </a:lnTo>
                <a:lnTo>
                  <a:pt x="70408" y="402120"/>
                </a:lnTo>
                <a:lnTo>
                  <a:pt x="78320" y="400926"/>
                </a:lnTo>
                <a:lnTo>
                  <a:pt x="83743" y="393560"/>
                </a:lnTo>
                <a:lnTo>
                  <a:pt x="82562" y="385648"/>
                </a:lnTo>
                <a:lnTo>
                  <a:pt x="80303" y="370909"/>
                </a:lnTo>
                <a:lnTo>
                  <a:pt x="75061" y="337783"/>
                </a:lnTo>
                <a:lnTo>
                  <a:pt x="72174" y="319836"/>
                </a:lnTo>
                <a:lnTo>
                  <a:pt x="74295" y="316928"/>
                </a:lnTo>
                <a:lnTo>
                  <a:pt x="76860" y="311759"/>
                </a:lnTo>
                <a:lnTo>
                  <a:pt x="88220" y="288185"/>
                </a:lnTo>
                <a:lnTo>
                  <a:pt x="93512" y="277507"/>
                </a:lnTo>
                <a:lnTo>
                  <a:pt x="65341" y="277507"/>
                </a:lnTo>
                <a:lnTo>
                  <a:pt x="56319" y="220989"/>
                </a:lnTo>
                <a:lnTo>
                  <a:pt x="47516" y="163614"/>
                </a:lnTo>
                <a:lnTo>
                  <a:pt x="39628" y="108147"/>
                </a:lnTo>
                <a:lnTo>
                  <a:pt x="33349" y="57352"/>
                </a:lnTo>
                <a:lnTo>
                  <a:pt x="29375" y="13995"/>
                </a:lnTo>
                <a:lnTo>
                  <a:pt x="28854" y="6032"/>
                </a:lnTo>
                <a:lnTo>
                  <a:pt x="21945" y="0"/>
                </a:lnTo>
                <a:close/>
              </a:path>
              <a:path w="437514" h="402590">
                <a:moveTo>
                  <a:pt x="300606" y="316687"/>
                </a:moveTo>
                <a:lnTo>
                  <a:pt x="277418" y="316687"/>
                </a:lnTo>
                <a:lnTo>
                  <a:pt x="277322" y="320052"/>
                </a:lnTo>
                <a:lnTo>
                  <a:pt x="287434" y="371771"/>
                </a:lnTo>
                <a:lnTo>
                  <a:pt x="313232" y="387273"/>
                </a:lnTo>
                <a:lnTo>
                  <a:pt x="331157" y="383416"/>
                </a:lnTo>
                <a:lnTo>
                  <a:pt x="351778" y="373345"/>
                </a:lnTo>
                <a:lnTo>
                  <a:pt x="365401" y="364299"/>
                </a:lnTo>
                <a:lnTo>
                  <a:pt x="313182" y="364286"/>
                </a:lnTo>
                <a:lnTo>
                  <a:pt x="307017" y="359832"/>
                </a:lnTo>
                <a:lnTo>
                  <a:pt x="302652" y="350485"/>
                </a:lnTo>
                <a:lnTo>
                  <a:pt x="300303" y="336979"/>
                </a:lnTo>
                <a:lnTo>
                  <a:pt x="300354" y="318719"/>
                </a:lnTo>
                <a:lnTo>
                  <a:pt x="300606" y="316687"/>
                </a:lnTo>
                <a:close/>
              </a:path>
              <a:path w="437514" h="402590">
                <a:moveTo>
                  <a:pt x="163298" y="226758"/>
                </a:moveTo>
                <a:lnTo>
                  <a:pt x="132854" y="226758"/>
                </a:lnTo>
                <a:lnTo>
                  <a:pt x="135991" y="230238"/>
                </a:lnTo>
                <a:lnTo>
                  <a:pt x="140119" y="235356"/>
                </a:lnTo>
                <a:lnTo>
                  <a:pt x="149799" y="280755"/>
                </a:lnTo>
                <a:lnTo>
                  <a:pt x="150596" y="294500"/>
                </a:lnTo>
                <a:lnTo>
                  <a:pt x="152439" y="319644"/>
                </a:lnTo>
                <a:lnTo>
                  <a:pt x="168191" y="361418"/>
                </a:lnTo>
                <a:lnTo>
                  <a:pt x="190487" y="371170"/>
                </a:lnTo>
                <a:lnTo>
                  <a:pt x="202300" y="368465"/>
                </a:lnTo>
                <a:lnTo>
                  <a:pt x="218978" y="359403"/>
                </a:lnTo>
                <a:lnTo>
                  <a:pt x="238581" y="345808"/>
                </a:lnTo>
                <a:lnTo>
                  <a:pt x="190969" y="345808"/>
                </a:lnTo>
                <a:lnTo>
                  <a:pt x="183903" y="340546"/>
                </a:lnTo>
                <a:lnTo>
                  <a:pt x="179606" y="329539"/>
                </a:lnTo>
                <a:lnTo>
                  <a:pt x="177200" y="313464"/>
                </a:lnTo>
                <a:lnTo>
                  <a:pt x="175806" y="293001"/>
                </a:lnTo>
                <a:lnTo>
                  <a:pt x="174974" y="278776"/>
                </a:lnTo>
                <a:lnTo>
                  <a:pt x="174882" y="277474"/>
                </a:lnTo>
                <a:lnTo>
                  <a:pt x="173515" y="262961"/>
                </a:lnTo>
                <a:lnTo>
                  <a:pt x="171060" y="248533"/>
                </a:lnTo>
                <a:lnTo>
                  <a:pt x="167043" y="235026"/>
                </a:lnTo>
                <a:lnTo>
                  <a:pt x="164173" y="228392"/>
                </a:lnTo>
                <a:lnTo>
                  <a:pt x="163298" y="226758"/>
                </a:lnTo>
                <a:close/>
              </a:path>
              <a:path w="437514" h="402590">
                <a:moveTo>
                  <a:pt x="422219" y="229184"/>
                </a:moveTo>
                <a:lnTo>
                  <a:pt x="373672" y="229184"/>
                </a:lnTo>
                <a:lnTo>
                  <a:pt x="379895" y="229285"/>
                </a:lnTo>
                <a:lnTo>
                  <a:pt x="386194" y="231267"/>
                </a:lnTo>
                <a:lnTo>
                  <a:pt x="414020" y="266115"/>
                </a:lnTo>
                <a:lnTo>
                  <a:pt x="411114" y="278776"/>
                </a:lnTo>
                <a:lnTo>
                  <a:pt x="389715" y="311283"/>
                </a:lnTo>
                <a:lnTo>
                  <a:pt x="357142" y="342357"/>
                </a:lnTo>
                <a:lnTo>
                  <a:pt x="313601" y="364299"/>
                </a:lnTo>
                <a:lnTo>
                  <a:pt x="365420" y="364286"/>
                </a:lnTo>
                <a:lnTo>
                  <a:pt x="409194" y="323900"/>
                </a:lnTo>
                <a:lnTo>
                  <a:pt x="433764" y="283752"/>
                </a:lnTo>
                <a:lnTo>
                  <a:pt x="436953" y="266115"/>
                </a:lnTo>
                <a:lnTo>
                  <a:pt x="433819" y="246549"/>
                </a:lnTo>
                <a:lnTo>
                  <a:pt x="425586" y="232324"/>
                </a:lnTo>
                <a:lnTo>
                  <a:pt x="422219" y="229184"/>
                </a:lnTo>
                <a:close/>
              </a:path>
              <a:path w="437514" h="402590">
                <a:moveTo>
                  <a:pt x="374027" y="206222"/>
                </a:moveTo>
                <a:lnTo>
                  <a:pt x="348077" y="212017"/>
                </a:lnTo>
                <a:lnTo>
                  <a:pt x="325118" y="227845"/>
                </a:lnTo>
                <a:lnTo>
                  <a:pt x="305853" y="250087"/>
                </a:lnTo>
                <a:lnTo>
                  <a:pt x="290982" y="275120"/>
                </a:lnTo>
                <a:lnTo>
                  <a:pt x="284752" y="279484"/>
                </a:lnTo>
                <a:lnTo>
                  <a:pt x="277347" y="284962"/>
                </a:lnTo>
                <a:lnTo>
                  <a:pt x="242004" y="311980"/>
                </a:lnTo>
                <a:lnTo>
                  <a:pt x="221805" y="326921"/>
                </a:lnTo>
                <a:lnTo>
                  <a:pt x="203415" y="339431"/>
                </a:lnTo>
                <a:lnTo>
                  <a:pt x="190969" y="345808"/>
                </a:lnTo>
                <a:lnTo>
                  <a:pt x="238581" y="345808"/>
                </a:lnTo>
                <a:lnTo>
                  <a:pt x="242606" y="343016"/>
                </a:lnTo>
                <a:lnTo>
                  <a:pt x="277418" y="316687"/>
                </a:lnTo>
                <a:lnTo>
                  <a:pt x="300606" y="316687"/>
                </a:lnTo>
                <a:lnTo>
                  <a:pt x="309930" y="292036"/>
                </a:lnTo>
                <a:lnTo>
                  <a:pt x="311454" y="288544"/>
                </a:lnTo>
                <a:lnTo>
                  <a:pt x="338054" y="246767"/>
                </a:lnTo>
                <a:lnTo>
                  <a:pt x="373672" y="229184"/>
                </a:lnTo>
                <a:lnTo>
                  <a:pt x="422219" y="229184"/>
                </a:lnTo>
                <a:lnTo>
                  <a:pt x="415005" y="222457"/>
                </a:lnTo>
                <a:lnTo>
                  <a:pt x="381790" y="206890"/>
                </a:lnTo>
                <a:lnTo>
                  <a:pt x="374027" y="206222"/>
                </a:lnTo>
                <a:close/>
              </a:path>
              <a:path w="437514" h="402590">
                <a:moveTo>
                  <a:pt x="134514" y="201683"/>
                </a:moveTo>
                <a:lnTo>
                  <a:pt x="94659" y="226544"/>
                </a:lnTo>
                <a:lnTo>
                  <a:pt x="73893" y="260434"/>
                </a:lnTo>
                <a:lnTo>
                  <a:pt x="65341" y="277507"/>
                </a:lnTo>
                <a:lnTo>
                  <a:pt x="93512" y="277507"/>
                </a:lnTo>
                <a:lnTo>
                  <a:pt x="98932" y="267123"/>
                </a:lnTo>
                <a:lnTo>
                  <a:pt x="104190" y="257911"/>
                </a:lnTo>
                <a:lnTo>
                  <a:pt x="131914" y="226847"/>
                </a:lnTo>
                <a:lnTo>
                  <a:pt x="132854" y="226758"/>
                </a:lnTo>
                <a:lnTo>
                  <a:pt x="163298" y="226758"/>
                </a:lnTo>
                <a:lnTo>
                  <a:pt x="160840" y="222169"/>
                </a:lnTo>
                <a:lnTo>
                  <a:pt x="157129" y="216500"/>
                </a:lnTo>
                <a:lnTo>
                  <a:pt x="153118" y="211526"/>
                </a:lnTo>
                <a:lnTo>
                  <a:pt x="146760" y="206002"/>
                </a:lnTo>
                <a:lnTo>
                  <a:pt x="140439" y="202914"/>
                </a:lnTo>
                <a:lnTo>
                  <a:pt x="134514" y="201683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8612" y="6683756"/>
            <a:ext cx="523875" cy="226060"/>
          </a:xfrm>
          <a:custGeom>
            <a:avLst/>
            <a:gdLst/>
            <a:ahLst/>
            <a:cxnLst/>
            <a:rect l="l" t="t" r="r" b="b"/>
            <a:pathLst>
              <a:path w="523875" h="226059">
                <a:moveTo>
                  <a:pt x="124808" y="0"/>
                </a:moveTo>
                <a:lnTo>
                  <a:pt x="78361" y="13723"/>
                </a:lnTo>
                <a:lnTo>
                  <a:pt x="45306" y="43192"/>
                </a:lnTo>
                <a:lnTo>
                  <a:pt x="22225" y="76804"/>
                </a:lnTo>
                <a:lnTo>
                  <a:pt x="6584" y="116290"/>
                </a:lnTo>
                <a:lnTo>
                  <a:pt x="79" y="155284"/>
                </a:lnTo>
                <a:lnTo>
                  <a:pt x="0" y="156590"/>
                </a:lnTo>
                <a:lnTo>
                  <a:pt x="3803" y="190106"/>
                </a:lnTo>
                <a:lnTo>
                  <a:pt x="27694" y="220515"/>
                </a:lnTo>
                <a:lnTo>
                  <a:pt x="46005" y="225463"/>
                </a:lnTo>
                <a:lnTo>
                  <a:pt x="65398" y="221115"/>
                </a:lnTo>
                <a:lnTo>
                  <a:pt x="85224" y="209372"/>
                </a:lnTo>
                <a:lnTo>
                  <a:pt x="96935" y="199694"/>
                </a:lnTo>
                <a:lnTo>
                  <a:pt x="44912" y="199694"/>
                </a:lnTo>
                <a:lnTo>
                  <a:pt x="39756" y="198615"/>
                </a:lnTo>
                <a:lnTo>
                  <a:pt x="32416" y="195694"/>
                </a:lnTo>
                <a:lnTo>
                  <a:pt x="28250" y="182778"/>
                </a:lnTo>
                <a:lnTo>
                  <a:pt x="25705" y="154980"/>
                </a:lnTo>
                <a:lnTo>
                  <a:pt x="31949" y="121612"/>
                </a:lnTo>
                <a:lnTo>
                  <a:pt x="64242" y="60464"/>
                </a:lnTo>
                <a:lnTo>
                  <a:pt x="93052" y="34740"/>
                </a:lnTo>
                <a:lnTo>
                  <a:pt x="124757" y="25628"/>
                </a:lnTo>
                <a:lnTo>
                  <a:pt x="187295" y="25628"/>
                </a:lnTo>
                <a:lnTo>
                  <a:pt x="170565" y="11963"/>
                </a:lnTo>
                <a:lnTo>
                  <a:pt x="147747" y="3030"/>
                </a:lnTo>
                <a:lnTo>
                  <a:pt x="124808" y="0"/>
                </a:lnTo>
                <a:close/>
              </a:path>
              <a:path w="523875" h="226059">
                <a:moveTo>
                  <a:pt x="162558" y="163347"/>
                </a:moveTo>
                <a:lnTo>
                  <a:pt x="136352" y="163347"/>
                </a:lnTo>
                <a:lnTo>
                  <a:pt x="137584" y="168719"/>
                </a:lnTo>
                <a:lnTo>
                  <a:pt x="139458" y="178907"/>
                </a:lnTo>
                <a:lnTo>
                  <a:pt x="157799" y="216851"/>
                </a:lnTo>
                <a:lnTo>
                  <a:pt x="176446" y="222402"/>
                </a:lnTo>
                <a:lnTo>
                  <a:pt x="196005" y="216968"/>
                </a:lnTo>
                <a:lnTo>
                  <a:pt x="219985" y="201698"/>
                </a:lnTo>
                <a:lnTo>
                  <a:pt x="225342" y="196824"/>
                </a:lnTo>
                <a:lnTo>
                  <a:pt x="177399" y="196824"/>
                </a:lnTo>
                <a:lnTo>
                  <a:pt x="172712" y="195894"/>
                </a:lnTo>
                <a:lnTo>
                  <a:pt x="163542" y="168261"/>
                </a:lnTo>
                <a:lnTo>
                  <a:pt x="162558" y="163347"/>
                </a:lnTo>
                <a:close/>
              </a:path>
              <a:path w="523875" h="226059">
                <a:moveTo>
                  <a:pt x="356981" y="150914"/>
                </a:moveTo>
                <a:lnTo>
                  <a:pt x="267810" y="150914"/>
                </a:lnTo>
                <a:lnTo>
                  <a:pt x="280129" y="164603"/>
                </a:lnTo>
                <a:lnTo>
                  <a:pt x="295717" y="171637"/>
                </a:lnTo>
                <a:lnTo>
                  <a:pt x="312721" y="174227"/>
                </a:lnTo>
                <a:lnTo>
                  <a:pt x="329291" y="174586"/>
                </a:lnTo>
                <a:lnTo>
                  <a:pt x="338835" y="174641"/>
                </a:lnTo>
                <a:lnTo>
                  <a:pt x="347842" y="175093"/>
                </a:lnTo>
                <a:lnTo>
                  <a:pt x="356055" y="176342"/>
                </a:lnTo>
                <a:lnTo>
                  <a:pt x="363213" y="178790"/>
                </a:lnTo>
                <a:lnTo>
                  <a:pt x="365753" y="180060"/>
                </a:lnTo>
                <a:lnTo>
                  <a:pt x="377357" y="193103"/>
                </a:lnTo>
                <a:lnTo>
                  <a:pt x="383987" y="200427"/>
                </a:lnTo>
                <a:lnTo>
                  <a:pt x="417149" y="219201"/>
                </a:lnTo>
                <a:lnTo>
                  <a:pt x="421137" y="219265"/>
                </a:lnTo>
                <a:lnTo>
                  <a:pt x="431554" y="218579"/>
                </a:lnTo>
                <a:lnTo>
                  <a:pt x="483159" y="197777"/>
                </a:lnTo>
                <a:lnTo>
                  <a:pt x="487981" y="193923"/>
                </a:lnTo>
                <a:lnTo>
                  <a:pt x="423346" y="193923"/>
                </a:lnTo>
                <a:lnTo>
                  <a:pt x="414495" y="193103"/>
                </a:lnTo>
                <a:lnTo>
                  <a:pt x="410502" y="190741"/>
                </a:lnTo>
                <a:lnTo>
                  <a:pt x="405334" y="186016"/>
                </a:lnTo>
                <a:lnTo>
                  <a:pt x="399949" y="180359"/>
                </a:lnTo>
                <a:lnTo>
                  <a:pt x="389835" y="169103"/>
                </a:lnTo>
                <a:lnTo>
                  <a:pt x="384606" y="163701"/>
                </a:lnTo>
                <a:lnTo>
                  <a:pt x="379471" y="159249"/>
                </a:lnTo>
                <a:lnTo>
                  <a:pt x="374287" y="156006"/>
                </a:lnTo>
                <a:lnTo>
                  <a:pt x="363491" y="152075"/>
                </a:lnTo>
                <a:lnTo>
                  <a:pt x="356981" y="150914"/>
                </a:lnTo>
                <a:close/>
              </a:path>
              <a:path w="523875" h="226059">
                <a:moveTo>
                  <a:pt x="187295" y="25628"/>
                </a:moveTo>
                <a:lnTo>
                  <a:pt x="125583" y="25628"/>
                </a:lnTo>
                <a:lnTo>
                  <a:pt x="141067" y="27686"/>
                </a:lnTo>
                <a:lnTo>
                  <a:pt x="155152" y="32692"/>
                </a:lnTo>
                <a:lnTo>
                  <a:pt x="165802" y="39637"/>
                </a:lnTo>
                <a:lnTo>
                  <a:pt x="170985" y="47510"/>
                </a:lnTo>
                <a:lnTo>
                  <a:pt x="169614" y="51549"/>
                </a:lnTo>
                <a:lnTo>
                  <a:pt x="160101" y="70281"/>
                </a:lnTo>
                <a:lnTo>
                  <a:pt x="151306" y="87909"/>
                </a:lnTo>
                <a:lnTo>
                  <a:pt x="143882" y="103879"/>
                </a:lnTo>
                <a:lnTo>
                  <a:pt x="138008" y="118566"/>
                </a:lnTo>
                <a:lnTo>
                  <a:pt x="134168" y="131686"/>
                </a:lnTo>
                <a:lnTo>
                  <a:pt x="127930" y="136567"/>
                </a:lnTo>
                <a:lnTo>
                  <a:pt x="121220" y="142452"/>
                </a:lnTo>
                <a:lnTo>
                  <a:pt x="113847" y="149343"/>
                </a:lnTo>
                <a:lnTo>
                  <a:pt x="106292" y="156590"/>
                </a:lnTo>
                <a:lnTo>
                  <a:pt x="91104" y="170980"/>
                </a:lnTo>
                <a:lnTo>
                  <a:pt x="74049" y="185658"/>
                </a:lnTo>
                <a:lnTo>
                  <a:pt x="57771" y="196578"/>
                </a:lnTo>
                <a:lnTo>
                  <a:pt x="44912" y="199694"/>
                </a:lnTo>
                <a:lnTo>
                  <a:pt x="96935" y="199694"/>
                </a:lnTo>
                <a:lnTo>
                  <a:pt x="105053" y="192975"/>
                </a:lnTo>
                <a:lnTo>
                  <a:pt x="124533" y="174586"/>
                </a:lnTo>
                <a:lnTo>
                  <a:pt x="132479" y="166941"/>
                </a:lnTo>
                <a:lnTo>
                  <a:pt x="136352" y="163347"/>
                </a:lnTo>
                <a:lnTo>
                  <a:pt x="162558" y="163347"/>
                </a:lnTo>
                <a:lnTo>
                  <a:pt x="162289" y="162001"/>
                </a:lnTo>
                <a:lnTo>
                  <a:pt x="160675" y="154980"/>
                </a:lnTo>
                <a:lnTo>
                  <a:pt x="158870" y="148183"/>
                </a:lnTo>
                <a:lnTo>
                  <a:pt x="158819" y="145732"/>
                </a:lnTo>
                <a:lnTo>
                  <a:pt x="175348" y="97049"/>
                </a:lnTo>
                <a:lnTo>
                  <a:pt x="189645" y="68488"/>
                </a:lnTo>
                <a:lnTo>
                  <a:pt x="193999" y="58940"/>
                </a:lnTo>
                <a:lnTo>
                  <a:pt x="196261" y="52069"/>
                </a:lnTo>
                <a:lnTo>
                  <a:pt x="196690" y="46710"/>
                </a:lnTo>
                <a:lnTo>
                  <a:pt x="188475" y="26592"/>
                </a:lnTo>
                <a:lnTo>
                  <a:pt x="187295" y="25628"/>
                </a:lnTo>
                <a:close/>
              </a:path>
              <a:path w="523875" h="226059">
                <a:moveTo>
                  <a:pt x="274579" y="84658"/>
                </a:moveTo>
                <a:lnTo>
                  <a:pt x="267696" y="88925"/>
                </a:lnTo>
                <a:lnTo>
                  <a:pt x="266070" y="95821"/>
                </a:lnTo>
                <a:lnTo>
                  <a:pt x="249188" y="132752"/>
                </a:lnTo>
                <a:lnTo>
                  <a:pt x="222539" y="165049"/>
                </a:lnTo>
                <a:lnTo>
                  <a:pt x="195488" y="187983"/>
                </a:lnTo>
                <a:lnTo>
                  <a:pt x="177399" y="196824"/>
                </a:lnTo>
                <a:lnTo>
                  <a:pt x="225342" y="196824"/>
                </a:lnTo>
                <a:lnTo>
                  <a:pt x="245037" y="178907"/>
                </a:lnTo>
                <a:lnTo>
                  <a:pt x="267810" y="150914"/>
                </a:lnTo>
                <a:lnTo>
                  <a:pt x="356981" y="150914"/>
                </a:lnTo>
                <a:lnTo>
                  <a:pt x="352240" y="150067"/>
                </a:lnTo>
                <a:lnTo>
                  <a:pt x="340751" y="149343"/>
                </a:lnTo>
                <a:lnTo>
                  <a:pt x="329240" y="149263"/>
                </a:lnTo>
                <a:lnTo>
                  <a:pt x="310263" y="148617"/>
                </a:lnTo>
                <a:lnTo>
                  <a:pt x="297379" y="145405"/>
                </a:lnTo>
                <a:lnTo>
                  <a:pt x="289510" y="137854"/>
                </a:lnTo>
                <a:lnTo>
                  <a:pt x="285577" y="124193"/>
                </a:lnTo>
                <a:lnTo>
                  <a:pt x="285412" y="123012"/>
                </a:lnTo>
                <a:lnTo>
                  <a:pt x="285044" y="121907"/>
                </a:lnTo>
                <a:lnTo>
                  <a:pt x="284587" y="120853"/>
                </a:lnTo>
                <a:lnTo>
                  <a:pt x="287305" y="114477"/>
                </a:lnTo>
                <a:lnTo>
                  <a:pt x="289502" y="108064"/>
                </a:lnTo>
                <a:lnTo>
                  <a:pt x="292626" y="94805"/>
                </a:lnTo>
                <a:lnTo>
                  <a:pt x="288371" y="87909"/>
                </a:lnTo>
                <a:lnTo>
                  <a:pt x="274579" y="84658"/>
                </a:lnTo>
                <a:close/>
              </a:path>
              <a:path w="523875" h="226059">
                <a:moveTo>
                  <a:pt x="476166" y="53822"/>
                </a:moveTo>
                <a:lnTo>
                  <a:pt x="465816" y="63245"/>
                </a:lnTo>
                <a:lnTo>
                  <a:pt x="465435" y="71246"/>
                </a:lnTo>
                <a:lnTo>
                  <a:pt x="470147" y="76415"/>
                </a:lnTo>
                <a:lnTo>
                  <a:pt x="484109" y="94060"/>
                </a:lnTo>
                <a:lnTo>
                  <a:pt x="493302" y="110991"/>
                </a:lnTo>
                <a:lnTo>
                  <a:pt x="497632" y="126979"/>
                </a:lnTo>
                <a:lnTo>
                  <a:pt x="497007" y="141795"/>
                </a:lnTo>
                <a:lnTo>
                  <a:pt x="464378" y="179528"/>
                </a:lnTo>
                <a:lnTo>
                  <a:pt x="423346" y="193923"/>
                </a:lnTo>
                <a:lnTo>
                  <a:pt x="487981" y="193923"/>
                </a:lnTo>
                <a:lnTo>
                  <a:pt x="501517" y="183105"/>
                </a:lnTo>
                <a:lnTo>
                  <a:pt x="514448" y="166199"/>
                </a:lnTo>
                <a:lnTo>
                  <a:pt x="521734" y="147281"/>
                </a:lnTo>
                <a:lnTo>
                  <a:pt x="523273" y="130897"/>
                </a:lnTo>
                <a:lnTo>
                  <a:pt x="519937" y="110523"/>
                </a:lnTo>
                <a:lnTo>
                  <a:pt x="509286" y="86551"/>
                </a:lnTo>
                <a:lnTo>
                  <a:pt x="488879" y="59372"/>
                </a:lnTo>
                <a:lnTo>
                  <a:pt x="484180" y="54190"/>
                </a:lnTo>
                <a:lnTo>
                  <a:pt x="476166" y="5382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9316" y="6714252"/>
            <a:ext cx="418465" cy="411480"/>
          </a:xfrm>
          <a:custGeom>
            <a:avLst/>
            <a:gdLst/>
            <a:ahLst/>
            <a:cxnLst/>
            <a:rect l="l" t="t" r="r" b="b"/>
            <a:pathLst>
              <a:path w="418464" h="411479">
                <a:moveTo>
                  <a:pt x="248079" y="308775"/>
                </a:moveTo>
                <a:lnTo>
                  <a:pt x="237309" y="315150"/>
                </a:lnTo>
                <a:lnTo>
                  <a:pt x="235519" y="322084"/>
                </a:lnTo>
                <a:lnTo>
                  <a:pt x="238706" y="327482"/>
                </a:lnTo>
                <a:lnTo>
                  <a:pt x="269640" y="363310"/>
                </a:lnTo>
                <a:lnTo>
                  <a:pt x="307985" y="391413"/>
                </a:lnTo>
                <a:lnTo>
                  <a:pt x="347499" y="409651"/>
                </a:lnTo>
                <a:lnTo>
                  <a:pt x="363103" y="411048"/>
                </a:lnTo>
                <a:lnTo>
                  <a:pt x="367205" y="410603"/>
                </a:lnTo>
                <a:lnTo>
                  <a:pt x="401328" y="388148"/>
                </a:lnTo>
                <a:lnTo>
                  <a:pt x="356868" y="388148"/>
                </a:lnTo>
                <a:lnTo>
                  <a:pt x="346299" y="385837"/>
                </a:lnTo>
                <a:lnTo>
                  <a:pt x="302589" y="360286"/>
                </a:lnTo>
                <a:lnTo>
                  <a:pt x="270405" y="332439"/>
                </a:lnTo>
                <a:lnTo>
                  <a:pt x="255038" y="310565"/>
                </a:lnTo>
                <a:lnTo>
                  <a:pt x="248079" y="308775"/>
                </a:lnTo>
                <a:close/>
              </a:path>
              <a:path w="418464" h="411479">
                <a:moveTo>
                  <a:pt x="379668" y="157772"/>
                </a:moveTo>
                <a:lnTo>
                  <a:pt x="356118" y="157772"/>
                </a:lnTo>
                <a:lnTo>
                  <a:pt x="358379" y="165819"/>
                </a:lnTo>
                <a:lnTo>
                  <a:pt x="361369" y="175882"/>
                </a:lnTo>
                <a:lnTo>
                  <a:pt x="363724" y="183600"/>
                </a:lnTo>
                <a:lnTo>
                  <a:pt x="366735" y="193319"/>
                </a:lnTo>
                <a:lnTo>
                  <a:pt x="380194" y="238399"/>
                </a:lnTo>
                <a:lnTo>
                  <a:pt x="391606" y="287200"/>
                </a:lnTo>
                <a:lnTo>
                  <a:pt x="395672" y="332968"/>
                </a:lnTo>
                <a:lnTo>
                  <a:pt x="387093" y="368947"/>
                </a:lnTo>
                <a:lnTo>
                  <a:pt x="356868" y="388148"/>
                </a:lnTo>
                <a:lnTo>
                  <a:pt x="401328" y="388148"/>
                </a:lnTo>
                <a:lnTo>
                  <a:pt x="406715" y="380288"/>
                </a:lnTo>
                <a:lnTo>
                  <a:pt x="418022" y="338887"/>
                </a:lnTo>
                <a:lnTo>
                  <a:pt x="414949" y="289017"/>
                </a:lnTo>
                <a:lnTo>
                  <a:pt x="403177" y="236360"/>
                </a:lnTo>
                <a:lnTo>
                  <a:pt x="388388" y="186601"/>
                </a:lnTo>
                <a:lnTo>
                  <a:pt x="383712" y="171427"/>
                </a:lnTo>
                <a:lnTo>
                  <a:pt x="381199" y="163115"/>
                </a:lnTo>
                <a:lnTo>
                  <a:pt x="379668" y="157772"/>
                </a:lnTo>
                <a:close/>
              </a:path>
              <a:path w="418464" h="411479">
                <a:moveTo>
                  <a:pt x="272218" y="150329"/>
                </a:moveTo>
                <a:lnTo>
                  <a:pt x="238376" y="150329"/>
                </a:lnTo>
                <a:lnTo>
                  <a:pt x="248433" y="163221"/>
                </a:lnTo>
                <a:lnTo>
                  <a:pt x="261427" y="172978"/>
                </a:lnTo>
                <a:lnTo>
                  <a:pt x="276963" y="179313"/>
                </a:lnTo>
                <a:lnTo>
                  <a:pt x="294650" y="181940"/>
                </a:lnTo>
                <a:lnTo>
                  <a:pt x="296415" y="181990"/>
                </a:lnTo>
                <a:lnTo>
                  <a:pt x="313652" y="180507"/>
                </a:lnTo>
                <a:lnTo>
                  <a:pt x="329753" y="175739"/>
                </a:lnTo>
                <a:lnTo>
                  <a:pt x="344110" y="168042"/>
                </a:lnTo>
                <a:lnTo>
                  <a:pt x="356118" y="157772"/>
                </a:lnTo>
                <a:lnTo>
                  <a:pt x="379668" y="157772"/>
                </a:lnTo>
                <a:lnTo>
                  <a:pt x="379606" y="157556"/>
                </a:lnTo>
                <a:lnTo>
                  <a:pt x="295526" y="157556"/>
                </a:lnTo>
                <a:lnTo>
                  <a:pt x="287243" y="156597"/>
                </a:lnTo>
                <a:lnTo>
                  <a:pt x="276784" y="153319"/>
                </a:lnTo>
                <a:lnTo>
                  <a:pt x="272218" y="150329"/>
                </a:lnTo>
                <a:close/>
              </a:path>
              <a:path w="418464" h="411479">
                <a:moveTo>
                  <a:pt x="133568" y="143725"/>
                </a:moveTo>
                <a:lnTo>
                  <a:pt x="107172" y="143725"/>
                </a:lnTo>
                <a:lnTo>
                  <a:pt x="112285" y="154609"/>
                </a:lnTo>
                <a:lnTo>
                  <a:pt x="142224" y="178650"/>
                </a:lnTo>
                <a:lnTo>
                  <a:pt x="156436" y="180047"/>
                </a:lnTo>
                <a:lnTo>
                  <a:pt x="176045" y="177854"/>
                </a:lnTo>
                <a:lnTo>
                  <a:pt x="196591" y="171427"/>
                </a:lnTo>
                <a:lnTo>
                  <a:pt x="217545" y="161881"/>
                </a:lnTo>
                <a:lnTo>
                  <a:pt x="228543" y="155782"/>
                </a:lnTo>
                <a:lnTo>
                  <a:pt x="165546" y="155782"/>
                </a:lnTo>
                <a:lnTo>
                  <a:pt x="145006" y="154038"/>
                </a:lnTo>
                <a:lnTo>
                  <a:pt x="139545" y="150779"/>
                </a:lnTo>
                <a:lnTo>
                  <a:pt x="134919" y="145976"/>
                </a:lnTo>
                <a:lnTo>
                  <a:pt x="133568" y="143725"/>
                </a:lnTo>
                <a:close/>
              </a:path>
              <a:path w="418464" h="411479">
                <a:moveTo>
                  <a:pt x="100733" y="0"/>
                </a:moveTo>
                <a:lnTo>
                  <a:pt x="49581" y="22093"/>
                </a:lnTo>
                <a:lnTo>
                  <a:pt x="10906" y="69951"/>
                </a:lnTo>
                <a:lnTo>
                  <a:pt x="46" y="116998"/>
                </a:lnTo>
                <a:lnTo>
                  <a:pt x="0" y="118319"/>
                </a:lnTo>
                <a:lnTo>
                  <a:pt x="3241" y="139379"/>
                </a:lnTo>
                <a:lnTo>
                  <a:pt x="28024" y="169165"/>
                </a:lnTo>
                <a:lnTo>
                  <a:pt x="53756" y="173647"/>
                </a:lnTo>
                <a:lnTo>
                  <a:pt x="59446" y="173012"/>
                </a:lnTo>
                <a:lnTo>
                  <a:pt x="94968" y="153746"/>
                </a:lnTo>
                <a:lnTo>
                  <a:pt x="50562" y="151783"/>
                </a:lnTo>
                <a:lnTo>
                  <a:pt x="42023" y="151039"/>
                </a:lnTo>
                <a:lnTo>
                  <a:pt x="21832" y="115747"/>
                </a:lnTo>
                <a:lnTo>
                  <a:pt x="21794" y="115175"/>
                </a:lnTo>
                <a:lnTo>
                  <a:pt x="24164" y="97497"/>
                </a:lnTo>
                <a:lnTo>
                  <a:pt x="44187" y="57785"/>
                </a:lnTo>
                <a:lnTo>
                  <a:pt x="82182" y="27445"/>
                </a:lnTo>
                <a:lnTo>
                  <a:pt x="102689" y="21716"/>
                </a:lnTo>
                <a:lnTo>
                  <a:pt x="153566" y="21716"/>
                </a:lnTo>
                <a:lnTo>
                  <a:pt x="147109" y="14617"/>
                </a:lnTo>
                <a:lnTo>
                  <a:pt x="133231" y="5567"/>
                </a:lnTo>
                <a:lnTo>
                  <a:pt x="117656" y="638"/>
                </a:lnTo>
                <a:lnTo>
                  <a:pt x="100733" y="0"/>
                </a:lnTo>
                <a:close/>
              </a:path>
              <a:path w="418464" h="411479">
                <a:moveTo>
                  <a:pt x="383042" y="27635"/>
                </a:moveTo>
                <a:lnTo>
                  <a:pt x="374418" y="32384"/>
                </a:lnTo>
                <a:lnTo>
                  <a:pt x="370301" y="46695"/>
                </a:lnTo>
                <a:lnTo>
                  <a:pt x="360727" y="81177"/>
                </a:lnTo>
                <a:lnTo>
                  <a:pt x="356200" y="96942"/>
                </a:lnTo>
                <a:lnTo>
                  <a:pt x="351454" y="112378"/>
                </a:lnTo>
                <a:lnTo>
                  <a:pt x="346415" y="127190"/>
                </a:lnTo>
                <a:lnTo>
                  <a:pt x="346161" y="127876"/>
                </a:lnTo>
                <a:lnTo>
                  <a:pt x="345894" y="129273"/>
                </a:lnTo>
                <a:lnTo>
                  <a:pt x="345716" y="129603"/>
                </a:lnTo>
                <a:lnTo>
                  <a:pt x="345513" y="129895"/>
                </a:lnTo>
                <a:lnTo>
                  <a:pt x="345374" y="130251"/>
                </a:lnTo>
                <a:lnTo>
                  <a:pt x="337833" y="141645"/>
                </a:lnTo>
                <a:lnTo>
                  <a:pt x="326179" y="150442"/>
                </a:lnTo>
                <a:lnTo>
                  <a:pt x="311660" y="155970"/>
                </a:lnTo>
                <a:lnTo>
                  <a:pt x="295526" y="157556"/>
                </a:lnTo>
                <a:lnTo>
                  <a:pt x="379606" y="157556"/>
                </a:lnTo>
                <a:lnTo>
                  <a:pt x="378264" y="152868"/>
                </a:lnTo>
                <a:lnTo>
                  <a:pt x="375782" y="143205"/>
                </a:lnTo>
                <a:lnTo>
                  <a:pt x="375612" y="142481"/>
                </a:lnTo>
                <a:lnTo>
                  <a:pt x="375079" y="141376"/>
                </a:lnTo>
                <a:lnTo>
                  <a:pt x="374431" y="140347"/>
                </a:lnTo>
                <a:lnTo>
                  <a:pt x="374991" y="139379"/>
                </a:lnTo>
                <a:lnTo>
                  <a:pt x="375333" y="138696"/>
                </a:lnTo>
                <a:lnTo>
                  <a:pt x="390592" y="89887"/>
                </a:lnTo>
                <a:lnTo>
                  <a:pt x="399641" y="57162"/>
                </a:lnTo>
                <a:lnTo>
                  <a:pt x="404302" y="41020"/>
                </a:lnTo>
                <a:lnTo>
                  <a:pt x="399539" y="32397"/>
                </a:lnTo>
                <a:lnTo>
                  <a:pt x="383042" y="27635"/>
                </a:lnTo>
                <a:close/>
              </a:path>
              <a:path w="418464" h="411479">
                <a:moveTo>
                  <a:pt x="270494" y="13258"/>
                </a:moveTo>
                <a:lnTo>
                  <a:pt x="249011" y="54408"/>
                </a:lnTo>
                <a:lnTo>
                  <a:pt x="241347" y="91063"/>
                </a:lnTo>
                <a:lnTo>
                  <a:pt x="238075" y="106152"/>
                </a:lnTo>
                <a:lnTo>
                  <a:pt x="213100" y="137511"/>
                </a:lnTo>
                <a:lnTo>
                  <a:pt x="165546" y="155782"/>
                </a:lnTo>
                <a:lnTo>
                  <a:pt x="228543" y="155782"/>
                </a:lnTo>
                <a:lnTo>
                  <a:pt x="238376" y="150329"/>
                </a:lnTo>
                <a:lnTo>
                  <a:pt x="272218" y="150329"/>
                </a:lnTo>
                <a:lnTo>
                  <a:pt x="266215" y="146399"/>
                </a:lnTo>
                <a:lnTo>
                  <a:pt x="257604" y="134518"/>
                </a:lnTo>
                <a:lnTo>
                  <a:pt x="260053" y="126717"/>
                </a:lnTo>
                <a:lnTo>
                  <a:pt x="262793" y="115747"/>
                </a:lnTo>
                <a:lnTo>
                  <a:pt x="266032" y="101082"/>
                </a:lnTo>
                <a:lnTo>
                  <a:pt x="272843" y="68381"/>
                </a:lnTo>
                <a:lnTo>
                  <a:pt x="275936" y="54071"/>
                </a:lnTo>
                <a:lnTo>
                  <a:pt x="278810" y="41984"/>
                </a:lnTo>
                <a:lnTo>
                  <a:pt x="281023" y="34836"/>
                </a:lnTo>
                <a:lnTo>
                  <a:pt x="284591" y="28714"/>
                </a:lnTo>
                <a:lnTo>
                  <a:pt x="282674" y="20840"/>
                </a:lnTo>
                <a:lnTo>
                  <a:pt x="270494" y="13258"/>
                </a:lnTo>
                <a:close/>
              </a:path>
              <a:path w="418464" h="411479">
                <a:moveTo>
                  <a:pt x="153566" y="21716"/>
                </a:moveTo>
                <a:lnTo>
                  <a:pt x="102689" y="21716"/>
                </a:lnTo>
                <a:lnTo>
                  <a:pt x="111788" y="21803"/>
                </a:lnTo>
                <a:lnTo>
                  <a:pt x="120199" y="23741"/>
                </a:lnTo>
                <a:lnTo>
                  <a:pt x="127910" y="27505"/>
                </a:lnTo>
                <a:lnTo>
                  <a:pt x="134909" y="33070"/>
                </a:lnTo>
                <a:lnTo>
                  <a:pt x="131916" y="39989"/>
                </a:lnTo>
                <a:lnTo>
                  <a:pt x="128270" y="49644"/>
                </a:lnTo>
                <a:lnTo>
                  <a:pt x="123476" y="63206"/>
                </a:lnTo>
                <a:lnTo>
                  <a:pt x="113216" y="93071"/>
                </a:lnTo>
                <a:lnTo>
                  <a:pt x="108984" y="105197"/>
                </a:lnTo>
                <a:lnTo>
                  <a:pt x="105303" y="115273"/>
                </a:lnTo>
                <a:lnTo>
                  <a:pt x="102892" y="121005"/>
                </a:lnTo>
                <a:lnTo>
                  <a:pt x="96189" y="124854"/>
                </a:lnTo>
                <a:lnTo>
                  <a:pt x="90315" y="129025"/>
                </a:lnTo>
                <a:lnTo>
                  <a:pt x="85081" y="133339"/>
                </a:lnTo>
                <a:lnTo>
                  <a:pt x="80299" y="137617"/>
                </a:lnTo>
                <a:lnTo>
                  <a:pt x="68158" y="148653"/>
                </a:lnTo>
                <a:lnTo>
                  <a:pt x="60538" y="150406"/>
                </a:lnTo>
                <a:lnTo>
                  <a:pt x="50562" y="151783"/>
                </a:lnTo>
                <a:lnTo>
                  <a:pt x="97126" y="151783"/>
                </a:lnTo>
                <a:lnTo>
                  <a:pt x="102740" y="146710"/>
                </a:lnTo>
                <a:lnTo>
                  <a:pt x="107172" y="143725"/>
                </a:lnTo>
                <a:lnTo>
                  <a:pt x="133568" y="143725"/>
                </a:lnTo>
                <a:lnTo>
                  <a:pt x="131097" y="139607"/>
                </a:lnTo>
                <a:lnTo>
                  <a:pt x="128051" y="131648"/>
                </a:lnTo>
                <a:lnTo>
                  <a:pt x="130544" y="125687"/>
                </a:lnTo>
                <a:lnTo>
                  <a:pt x="133772" y="116998"/>
                </a:lnTo>
                <a:lnTo>
                  <a:pt x="137935" y="105166"/>
                </a:lnTo>
                <a:lnTo>
                  <a:pt x="147796" y="76449"/>
                </a:lnTo>
                <a:lnTo>
                  <a:pt x="152603" y="62703"/>
                </a:lnTo>
                <a:lnTo>
                  <a:pt x="156815" y="51228"/>
                </a:lnTo>
                <a:lnTo>
                  <a:pt x="159598" y="44716"/>
                </a:lnTo>
                <a:lnTo>
                  <a:pt x="161945" y="41020"/>
                </a:lnTo>
                <a:lnTo>
                  <a:pt x="162064" y="39758"/>
                </a:lnTo>
                <a:lnTo>
                  <a:pt x="162278" y="36487"/>
                </a:lnTo>
                <a:lnTo>
                  <a:pt x="160830" y="32626"/>
                </a:lnTo>
                <a:lnTo>
                  <a:pt x="160614" y="30873"/>
                </a:lnTo>
                <a:lnTo>
                  <a:pt x="160030" y="29159"/>
                </a:lnTo>
                <a:lnTo>
                  <a:pt x="158938" y="27622"/>
                </a:lnTo>
                <a:lnTo>
                  <a:pt x="153566" y="21716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4697" y="6700622"/>
            <a:ext cx="614045" cy="215265"/>
          </a:xfrm>
          <a:custGeom>
            <a:avLst/>
            <a:gdLst/>
            <a:ahLst/>
            <a:cxnLst/>
            <a:rect l="l" t="t" r="r" b="b"/>
            <a:pathLst>
              <a:path w="614045" h="215265">
                <a:moveTo>
                  <a:pt x="362388" y="164807"/>
                </a:moveTo>
                <a:lnTo>
                  <a:pt x="323710" y="164807"/>
                </a:lnTo>
                <a:lnTo>
                  <a:pt x="324167" y="165709"/>
                </a:lnTo>
                <a:lnTo>
                  <a:pt x="374480" y="204042"/>
                </a:lnTo>
                <a:lnTo>
                  <a:pt x="430136" y="215239"/>
                </a:lnTo>
                <a:lnTo>
                  <a:pt x="474924" y="211099"/>
                </a:lnTo>
                <a:lnTo>
                  <a:pt x="519474" y="199507"/>
                </a:lnTo>
                <a:lnTo>
                  <a:pt x="547288" y="189211"/>
                </a:lnTo>
                <a:lnTo>
                  <a:pt x="419260" y="189211"/>
                </a:lnTo>
                <a:lnTo>
                  <a:pt x="379388" y="178176"/>
                </a:lnTo>
                <a:lnTo>
                  <a:pt x="362388" y="164807"/>
                </a:lnTo>
                <a:close/>
              </a:path>
              <a:path w="614045" h="215265">
                <a:moveTo>
                  <a:pt x="20370" y="32715"/>
                </a:moveTo>
                <a:lnTo>
                  <a:pt x="2900" y="67122"/>
                </a:lnTo>
                <a:lnTo>
                  <a:pt x="265" y="110160"/>
                </a:lnTo>
                <a:lnTo>
                  <a:pt x="0" y="195313"/>
                </a:lnTo>
                <a:lnTo>
                  <a:pt x="5156" y="200469"/>
                </a:lnTo>
                <a:lnTo>
                  <a:pt x="18363" y="200469"/>
                </a:lnTo>
                <a:lnTo>
                  <a:pt x="23558" y="195148"/>
                </a:lnTo>
                <a:lnTo>
                  <a:pt x="23335" y="172593"/>
                </a:lnTo>
                <a:lnTo>
                  <a:pt x="23381" y="132716"/>
                </a:lnTo>
                <a:lnTo>
                  <a:pt x="23545" y="121856"/>
                </a:lnTo>
                <a:lnTo>
                  <a:pt x="23863" y="121678"/>
                </a:lnTo>
                <a:lnTo>
                  <a:pt x="24193" y="121551"/>
                </a:lnTo>
                <a:lnTo>
                  <a:pt x="24485" y="121348"/>
                </a:lnTo>
                <a:lnTo>
                  <a:pt x="32722" y="114536"/>
                </a:lnTo>
                <a:lnTo>
                  <a:pt x="40078" y="106206"/>
                </a:lnTo>
                <a:lnTo>
                  <a:pt x="46809" y="96920"/>
                </a:lnTo>
                <a:lnTo>
                  <a:pt x="54998" y="84480"/>
                </a:lnTo>
                <a:lnTo>
                  <a:pt x="25031" y="84480"/>
                </a:lnTo>
                <a:lnTo>
                  <a:pt x="26352" y="69227"/>
                </a:lnTo>
                <a:lnTo>
                  <a:pt x="27700" y="59656"/>
                </a:lnTo>
                <a:lnTo>
                  <a:pt x="28869" y="54474"/>
                </a:lnTo>
                <a:lnTo>
                  <a:pt x="29678" y="52349"/>
                </a:lnTo>
                <a:lnTo>
                  <a:pt x="33096" y="46863"/>
                </a:lnTo>
                <a:lnTo>
                  <a:pt x="31419" y="39598"/>
                </a:lnTo>
                <a:lnTo>
                  <a:pt x="20370" y="32715"/>
                </a:lnTo>
                <a:close/>
              </a:path>
              <a:path w="614045" h="215265">
                <a:moveTo>
                  <a:pt x="104784" y="60553"/>
                </a:moveTo>
                <a:lnTo>
                  <a:pt x="76936" y="60553"/>
                </a:lnTo>
                <a:lnTo>
                  <a:pt x="81964" y="69786"/>
                </a:lnTo>
                <a:lnTo>
                  <a:pt x="86175" y="86383"/>
                </a:lnTo>
                <a:lnTo>
                  <a:pt x="89495" y="105444"/>
                </a:lnTo>
                <a:lnTo>
                  <a:pt x="94840" y="142741"/>
                </a:lnTo>
                <a:lnTo>
                  <a:pt x="97961" y="160312"/>
                </a:lnTo>
                <a:lnTo>
                  <a:pt x="101907" y="175375"/>
                </a:lnTo>
                <a:lnTo>
                  <a:pt x="107124" y="187274"/>
                </a:lnTo>
                <a:lnTo>
                  <a:pt x="108330" y="191427"/>
                </a:lnTo>
                <a:lnTo>
                  <a:pt x="111569" y="194868"/>
                </a:lnTo>
                <a:lnTo>
                  <a:pt x="117093" y="196342"/>
                </a:lnTo>
                <a:lnTo>
                  <a:pt x="118110" y="196469"/>
                </a:lnTo>
                <a:lnTo>
                  <a:pt x="124853" y="196570"/>
                </a:lnTo>
                <a:lnTo>
                  <a:pt x="130111" y="192786"/>
                </a:lnTo>
                <a:lnTo>
                  <a:pt x="131648" y="187007"/>
                </a:lnTo>
                <a:lnTo>
                  <a:pt x="142610" y="158765"/>
                </a:lnTo>
                <a:lnTo>
                  <a:pt x="148532" y="145656"/>
                </a:lnTo>
                <a:lnTo>
                  <a:pt x="120624" y="145656"/>
                </a:lnTo>
                <a:lnTo>
                  <a:pt x="119584" y="139237"/>
                </a:lnTo>
                <a:lnTo>
                  <a:pt x="118610" y="132716"/>
                </a:lnTo>
                <a:lnTo>
                  <a:pt x="116814" y="119900"/>
                </a:lnTo>
                <a:lnTo>
                  <a:pt x="112090" y="88569"/>
                </a:lnTo>
                <a:lnTo>
                  <a:pt x="105424" y="61685"/>
                </a:lnTo>
                <a:lnTo>
                  <a:pt x="104784" y="60553"/>
                </a:lnTo>
                <a:close/>
              </a:path>
              <a:path w="614045" h="215265">
                <a:moveTo>
                  <a:pt x="600938" y="139369"/>
                </a:moveTo>
                <a:lnTo>
                  <a:pt x="549877" y="161327"/>
                </a:lnTo>
                <a:lnTo>
                  <a:pt x="506480" y="177111"/>
                </a:lnTo>
                <a:lnTo>
                  <a:pt x="462283" y="187631"/>
                </a:lnTo>
                <a:lnTo>
                  <a:pt x="419260" y="189211"/>
                </a:lnTo>
                <a:lnTo>
                  <a:pt x="547288" y="189211"/>
                </a:lnTo>
                <a:lnTo>
                  <a:pt x="561995" y="183767"/>
                </a:lnTo>
                <a:lnTo>
                  <a:pt x="600697" y="167182"/>
                </a:lnTo>
                <a:lnTo>
                  <a:pt x="611149" y="162598"/>
                </a:lnTo>
                <a:lnTo>
                  <a:pt x="614057" y="155117"/>
                </a:lnTo>
                <a:lnTo>
                  <a:pt x="608431" y="142278"/>
                </a:lnTo>
                <a:lnTo>
                  <a:pt x="600938" y="139369"/>
                </a:lnTo>
                <a:close/>
              </a:path>
              <a:path w="614045" h="215265">
                <a:moveTo>
                  <a:pt x="227074" y="50685"/>
                </a:moveTo>
                <a:lnTo>
                  <a:pt x="197751" y="50685"/>
                </a:lnTo>
                <a:lnTo>
                  <a:pt x="206050" y="62282"/>
                </a:lnTo>
                <a:lnTo>
                  <a:pt x="211507" y="85775"/>
                </a:lnTo>
                <a:lnTo>
                  <a:pt x="214794" y="113164"/>
                </a:lnTo>
                <a:lnTo>
                  <a:pt x="216585" y="136448"/>
                </a:lnTo>
                <a:lnTo>
                  <a:pt x="217981" y="155721"/>
                </a:lnTo>
                <a:lnTo>
                  <a:pt x="218835" y="164807"/>
                </a:lnTo>
                <a:lnTo>
                  <a:pt x="219786" y="172593"/>
                </a:lnTo>
                <a:lnTo>
                  <a:pt x="220484" y="177469"/>
                </a:lnTo>
                <a:lnTo>
                  <a:pt x="223888" y="181254"/>
                </a:lnTo>
                <a:lnTo>
                  <a:pt x="228231" y="182778"/>
                </a:lnTo>
                <a:lnTo>
                  <a:pt x="229641" y="183997"/>
                </a:lnTo>
                <a:lnTo>
                  <a:pt x="231317" y="184975"/>
                </a:lnTo>
                <a:lnTo>
                  <a:pt x="239775" y="187477"/>
                </a:lnTo>
                <a:lnTo>
                  <a:pt x="246202" y="188391"/>
                </a:lnTo>
                <a:lnTo>
                  <a:pt x="252501" y="188493"/>
                </a:lnTo>
                <a:lnTo>
                  <a:pt x="269857" y="186832"/>
                </a:lnTo>
                <a:lnTo>
                  <a:pt x="286497" y="182071"/>
                </a:lnTo>
                <a:lnTo>
                  <a:pt x="302490" y="175332"/>
                </a:lnTo>
                <a:lnTo>
                  <a:pt x="318661" y="167347"/>
                </a:lnTo>
                <a:lnTo>
                  <a:pt x="323710" y="164807"/>
                </a:lnTo>
                <a:lnTo>
                  <a:pt x="362388" y="164807"/>
                </a:lnTo>
                <a:lnTo>
                  <a:pt x="357631" y="161067"/>
                </a:lnTo>
                <a:lnTo>
                  <a:pt x="258952" y="161067"/>
                </a:lnTo>
                <a:lnTo>
                  <a:pt x="244005" y="160312"/>
                </a:lnTo>
                <a:lnTo>
                  <a:pt x="243454" y="154372"/>
                </a:lnTo>
                <a:lnTo>
                  <a:pt x="242950" y="148083"/>
                </a:lnTo>
                <a:lnTo>
                  <a:pt x="242011" y="134721"/>
                </a:lnTo>
                <a:lnTo>
                  <a:pt x="238840" y="96585"/>
                </a:lnTo>
                <a:lnTo>
                  <a:pt x="232450" y="61685"/>
                </a:lnTo>
                <a:lnTo>
                  <a:pt x="227074" y="50685"/>
                </a:lnTo>
                <a:close/>
              </a:path>
              <a:path w="614045" h="215265">
                <a:moveTo>
                  <a:pt x="363791" y="0"/>
                </a:moveTo>
                <a:lnTo>
                  <a:pt x="325440" y="33345"/>
                </a:lnTo>
                <a:lnTo>
                  <a:pt x="311298" y="69951"/>
                </a:lnTo>
                <a:lnTo>
                  <a:pt x="305900" y="120186"/>
                </a:lnTo>
                <a:lnTo>
                  <a:pt x="312280" y="140220"/>
                </a:lnTo>
                <a:lnTo>
                  <a:pt x="309930" y="141376"/>
                </a:lnTo>
                <a:lnTo>
                  <a:pt x="305307" y="143713"/>
                </a:lnTo>
                <a:lnTo>
                  <a:pt x="289532" y="151466"/>
                </a:lnTo>
                <a:lnTo>
                  <a:pt x="274104" y="157684"/>
                </a:lnTo>
                <a:lnTo>
                  <a:pt x="258952" y="161067"/>
                </a:lnTo>
                <a:lnTo>
                  <a:pt x="357631" y="161067"/>
                </a:lnTo>
                <a:lnTo>
                  <a:pt x="344639" y="150850"/>
                </a:lnTo>
                <a:lnTo>
                  <a:pt x="343306" y="149288"/>
                </a:lnTo>
                <a:lnTo>
                  <a:pt x="341642" y="148196"/>
                </a:lnTo>
                <a:lnTo>
                  <a:pt x="339877" y="147459"/>
                </a:lnTo>
                <a:lnTo>
                  <a:pt x="339788" y="146850"/>
                </a:lnTo>
                <a:lnTo>
                  <a:pt x="362033" y="125985"/>
                </a:lnTo>
                <a:lnTo>
                  <a:pt x="363526" y="123786"/>
                </a:lnTo>
                <a:lnTo>
                  <a:pt x="330987" y="123786"/>
                </a:lnTo>
                <a:lnTo>
                  <a:pt x="329616" y="113164"/>
                </a:lnTo>
                <a:lnTo>
                  <a:pt x="341083" y="56692"/>
                </a:lnTo>
                <a:lnTo>
                  <a:pt x="366064" y="24003"/>
                </a:lnTo>
                <a:lnTo>
                  <a:pt x="367652" y="23863"/>
                </a:lnTo>
                <a:lnTo>
                  <a:pt x="402192" y="23863"/>
                </a:lnTo>
                <a:lnTo>
                  <a:pt x="402285" y="21932"/>
                </a:lnTo>
                <a:lnTo>
                  <a:pt x="399328" y="14976"/>
                </a:lnTo>
                <a:lnTo>
                  <a:pt x="392820" y="7165"/>
                </a:lnTo>
                <a:lnTo>
                  <a:pt x="381421" y="1255"/>
                </a:lnTo>
                <a:lnTo>
                  <a:pt x="363791" y="0"/>
                </a:lnTo>
                <a:close/>
              </a:path>
              <a:path w="614045" h="215265">
                <a:moveTo>
                  <a:pt x="190931" y="24688"/>
                </a:moveTo>
                <a:lnTo>
                  <a:pt x="151633" y="78470"/>
                </a:lnTo>
                <a:lnTo>
                  <a:pt x="120624" y="145656"/>
                </a:lnTo>
                <a:lnTo>
                  <a:pt x="148532" y="145656"/>
                </a:lnTo>
                <a:lnTo>
                  <a:pt x="162028" y="115776"/>
                </a:lnTo>
                <a:lnTo>
                  <a:pt x="181809" y="74897"/>
                </a:lnTo>
                <a:lnTo>
                  <a:pt x="193865" y="52984"/>
                </a:lnTo>
                <a:lnTo>
                  <a:pt x="194513" y="52349"/>
                </a:lnTo>
                <a:lnTo>
                  <a:pt x="196380" y="51269"/>
                </a:lnTo>
                <a:lnTo>
                  <a:pt x="197751" y="50685"/>
                </a:lnTo>
                <a:lnTo>
                  <a:pt x="227074" y="50685"/>
                </a:lnTo>
                <a:lnTo>
                  <a:pt x="219865" y="35937"/>
                </a:lnTo>
                <a:lnTo>
                  <a:pt x="197992" y="25019"/>
                </a:lnTo>
                <a:lnTo>
                  <a:pt x="190931" y="24688"/>
                </a:lnTo>
                <a:close/>
              </a:path>
              <a:path w="614045" h="215265">
                <a:moveTo>
                  <a:pt x="402192" y="23863"/>
                </a:moveTo>
                <a:lnTo>
                  <a:pt x="367652" y="23863"/>
                </a:lnTo>
                <a:lnTo>
                  <a:pt x="377761" y="23939"/>
                </a:lnTo>
                <a:lnTo>
                  <a:pt x="379120" y="28638"/>
                </a:lnTo>
                <a:lnTo>
                  <a:pt x="376969" y="50380"/>
                </a:lnTo>
                <a:lnTo>
                  <a:pt x="364740" y="78470"/>
                </a:lnTo>
                <a:lnTo>
                  <a:pt x="347662" y="105444"/>
                </a:lnTo>
                <a:lnTo>
                  <a:pt x="330987" y="123786"/>
                </a:lnTo>
                <a:lnTo>
                  <a:pt x="363526" y="123786"/>
                </a:lnTo>
                <a:lnTo>
                  <a:pt x="384809" y="92449"/>
                </a:lnTo>
                <a:lnTo>
                  <a:pt x="400699" y="54885"/>
                </a:lnTo>
                <a:lnTo>
                  <a:pt x="402192" y="23863"/>
                </a:lnTo>
                <a:close/>
              </a:path>
              <a:path w="614045" h="215265">
                <a:moveTo>
                  <a:pt x="78041" y="35521"/>
                </a:moveTo>
                <a:lnTo>
                  <a:pt x="41195" y="60234"/>
                </a:lnTo>
                <a:lnTo>
                  <a:pt x="27457" y="80987"/>
                </a:lnTo>
                <a:lnTo>
                  <a:pt x="25031" y="84480"/>
                </a:lnTo>
                <a:lnTo>
                  <a:pt x="54998" y="84480"/>
                </a:lnTo>
                <a:lnTo>
                  <a:pt x="59134" y="78212"/>
                </a:lnTo>
                <a:lnTo>
                  <a:pt x="65185" y="69945"/>
                </a:lnTo>
                <a:lnTo>
                  <a:pt x="71270" y="63515"/>
                </a:lnTo>
                <a:lnTo>
                  <a:pt x="76936" y="60553"/>
                </a:lnTo>
                <a:lnTo>
                  <a:pt x="104784" y="60553"/>
                </a:lnTo>
                <a:lnTo>
                  <a:pt x="94760" y="42814"/>
                </a:lnTo>
                <a:lnTo>
                  <a:pt x="78041" y="3552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233" y="6665754"/>
            <a:ext cx="805180" cy="248920"/>
          </a:xfrm>
          <a:custGeom>
            <a:avLst/>
            <a:gdLst/>
            <a:ahLst/>
            <a:cxnLst/>
            <a:rect l="l" t="t" r="r" b="b"/>
            <a:pathLst>
              <a:path w="805180" h="248920">
                <a:moveTo>
                  <a:pt x="60431" y="46995"/>
                </a:moveTo>
                <a:lnTo>
                  <a:pt x="19870" y="75569"/>
                </a:lnTo>
                <a:lnTo>
                  <a:pt x="2052" y="137865"/>
                </a:lnTo>
                <a:lnTo>
                  <a:pt x="0" y="187650"/>
                </a:lnTo>
                <a:lnTo>
                  <a:pt x="4982" y="212760"/>
                </a:lnTo>
                <a:lnTo>
                  <a:pt x="42093" y="246848"/>
                </a:lnTo>
                <a:lnTo>
                  <a:pt x="55860" y="248753"/>
                </a:lnTo>
                <a:lnTo>
                  <a:pt x="71508" y="247225"/>
                </a:lnTo>
                <a:lnTo>
                  <a:pt x="88101" y="242038"/>
                </a:lnTo>
                <a:lnTo>
                  <a:pt x="104657" y="233009"/>
                </a:lnTo>
                <a:lnTo>
                  <a:pt x="112549" y="226377"/>
                </a:lnTo>
                <a:lnTo>
                  <a:pt x="57965" y="226377"/>
                </a:lnTo>
                <a:lnTo>
                  <a:pt x="48240" y="225347"/>
                </a:lnTo>
                <a:lnTo>
                  <a:pt x="34922" y="218504"/>
                </a:lnTo>
                <a:lnTo>
                  <a:pt x="26458" y="206313"/>
                </a:lnTo>
                <a:lnTo>
                  <a:pt x="22392" y="187650"/>
                </a:lnTo>
                <a:lnTo>
                  <a:pt x="22269" y="161390"/>
                </a:lnTo>
                <a:lnTo>
                  <a:pt x="25239" y="133988"/>
                </a:lnTo>
                <a:lnTo>
                  <a:pt x="39932" y="85495"/>
                </a:lnTo>
                <a:lnTo>
                  <a:pt x="56965" y="69023"/>
                </a:lnTo>
                <a:lnTo>
                  <a:pt x="85020" y="69023"/>
                </a:lnTo>
                <a:lnTo>
                  <a:pt x="85402" y="63968"/>
                </a:lnTo>
                <a:lnTo>
                  <a:pt x="85527" y="61759"/>
                </a:lnTo>
                <a:lnTo>
                  <a:pt x="95246" y="48068"/>
                </a:lnTo>
                <a:lnTo>
                  <a:pt x="69919" y="48068"/>
                </a:lnTo>
                <a:lnTo>
                  <a:pt x="60431" y="46995"/>
                </a:lnTo>
                <a:close/>
              </a:path>
              <a:path w="805180" h="248920">
                <a:moveTo>
                  <a:pt x="259949" y="85660"/>
                </a:moveTo>
                <a:lnTo>
                  <a:pt x="229622" y="85660"/>
                </a:lnTo>
                <a:lnTo>
                  <a:pt x="232619" y="86155"/>
                </a:lnTo>
                <a:lnTo>
                  <a:pt x="234549" y="87438"/>
                </a:lnTo>
                <a:lnTo>
                  <a:pt x="247643" y="129246"/>
                </a:lnTo>
                <a:lnTo>
                  <a:pt x="247726" y="133988"/>
                </a:lnTo>
                <a:lnTo>
                  <a:pt x="247172" y="152700"/>
                </a:lnTo>
                <a:lnTo>
                  <a:pt x="247050" y="161390"/>
                </a:lnTo>
                <a:lnTo>
                  <a:pt x="249107" y="218153"/>
                </a:lnTo>
                <a:lnTo>
                  <a:pt x="264470" y="245731"/>
                </a:lnTo>
                <a:lnTo>
                  <a:pt x="271900" y="245210"/>
                </a:lnTo>
                <a:lnTo>
                  <a:pt x="277513" y="238759"/>
                </a:lnTo>
                <a:lnTo>
                  <a:pt x="276951" y="230618"/>
                </a:lnTo>
                <a:lnTo>
                  <a:pt x="275367" y="203848"/>
                </a:lnTo>
                <a:lnTo>
                  <a:pt x="274266" y="174948"/>
                </a:lnTo>
                <a:lnTo>
                  <a:pt x="274148" y="165485"/>
                </a:lnTo>
                <a:lnTo>
                  <a:pt x="274178" y="143940"/>
                </a:lnTo>
                <a:lnTo>
                  <a:pt x="275532" y="126821"/>
                </a:lnTo>
                <a:lnTo>
                  <a:pt x="275850" y="126008"/>
                </a:lnTo>
                <a:lnTo>
                  <a:pt x="276116" y="125170"/>
                </a:lnTo>
                <a:lnTo>
                  <a:pt x="276231" y="124268"/>
                </a:lnTo>
                <a:lnTo>
                  <a:pt x="283079" y="102351"/>
                </a:lnTo>
                <a:lnTo>
                  <a:pt x="287405" y="93813"/>
                </a:lnTo>
                <a:lnTo>
                  <a:pt x="262921" y="93813"/>
                </a:lnTo>
                <a:lnTo>
                  <a:pt x="260064" y="85863"/>
                </a:lnTo>
                <a:lnTo>
                  <a:pt x="259949" y="85660"/>
                </a:lnTo>
                <a:close/>
              </a:path>
              <a:path w="805180" h="248920">
                <a:moveTo>
                  <a:pt x="645950" y="214451"/>
                </a:moveTo>
                <a:lnTo>
                  <a:pt x="590378" y="214451"/>
                </a:lnTo>
                <a:lnTo>
                  <a:pt x="611023" y="227061"/>
                </a:lnTo>
                <a:lnTo>
                  <a:pt x="632685" y="235412"/>
                </a:lnTo>
                <a:lnTo>
                  <a:pt x="655018" y="240115"/>
                </a:lnTo>
                <a:lnTo>
                  <a:pt x="677678" y="241781"/>
                </a:lnTo>
                <a:lnTo>
                  <a:pt x="702598" y="240844"/>
                </a:lnTo>
                <a:lnTo>
                  <a:pt x="727025" y="237825"/>
                </a:lnTo>
                <a:lnTo>
                  <a:pt x="750492" y="233559"/>
                </a:lnTo>
                <a:lnTo>
                  <a:pt x="787456" y="225614"/>
                </a:lnTo>
                <a:lnTo>
                  <a:pt x="800614" y="223049"/>
                </a:lnTo>
                <a:lnTo>
                  <a:pt x="803921" y="218153"/>
                </a:lnTo>
                <a:lnTo>
                  <a:pt x="686680" y="218153"/>
                </a:lnTo>
                <a:lnTo>
                  <a:pt x="646002" y="214473"/>
                </a:lnTo>
                <a:close/>
              </a:path>
              <a:path w="805180" h="248920">
                <a:moveTo>
                  <a:pt x="464535" y="88251"/>
                </a:moveTo>
                <a:lnTo>
                  <a:pt x="437622" y="88251"/>
                </a:lnTo>
                <a:lnTo>
                  <a:pt x="441915" y="96722"/>
                </a:lnTo>
                <a:lnTo>
                  <a:pt x="444036" y="101726"/>
                </a:lnTo>
                <a:lnTo>
                  <a:pt x="447150" y="110030"/>
                </a:lnTo>
                <a:lnTo>
                  <a:pt x="450044" y="119526"/>
                </a:lnTo>
                <a:lnTo>
                  <a:pt x="452817" y="129920"/>
                </a:lnTo>
                <a:lnTo>
                  <a:pt x="455567" y="140918"/>
                </a:lnTo>
                <a:lnTo>
                  <a:pt x="463257" y="170067"/>
                </a:lnTo>
                <a:lnTo>
                  <a:pt x="487957" y="220749"/>
                </a:lnTo>
                <a:lnTo>
                  <a:pt x="527399" y="239152"/>
                </a:lnTo>
                <a:lnTo>
                  <a:pt x="540940" y="237900"/>
                </a:lnTo>
                <a:lnTo>
                  <a:pt x="587990" y="216597"/>
                </a:lnTo>
                <a:lnTo>
                  <a:pt x="590370" y="214460"/>
                </a:lnTo>
                <a:lnTo>
                  <a:pt x="528149" y="214451"/>
                </a:lnTo>
                <a:lnTo>
                  <a:pt x="517874" y="212635"/>
                </a:lnTo>
                <a:lnTo>
                  <a:pt x="493755" y="182907"/>
                </a:lnTo>
                <a:lnTo>
                  <a:pt x="479389" y="134566"/>
                </a:lnTo>
                <a:lnTo>
                  <a:pt x="476550" y="123243"/>
                </a:lnTo>
                <a:lnTo>
                  <a:pt x="473539" y="112036"/>
                </a:lnTo>
                <a:lnTo>
                  <a:pt x="470313" y="101570"/>
                </a:lnTo>
                <a:lnTo>
                  <a:pt x="466718" y="92048"/>
                </a:lnTo>
                <a:lnTo>
                  <a:pt x="464535" y="88251"/>
                </a:lnTo>
                <a:close/>
              </a:path>
              <a:path w="805180" h="248920">
                <a:moveTo>
                  <a:pt x="353113" y="47331"/>
                </a:moveTo>
                <a:lnTo>
                  <a:pt x="322598" y="47331"/>
                </a:lnTo>
                <a:lnTo>
                  <a:pt x="323043" y="47370"/>
                </a:lnTo>
                <a:lnTo>
                  <a:pt x="333982" y="57831"/>
                </a:lnTo>
                <a:lnTo>
                  <a:pt x="348103" y="81105"/>
                </a:lnTo>
                <a:lnTo>
                  <a:pt x="361048" y="111340"/>
                </a:lnTo>
                <a:lnTo>
                  <a:pt x="368458" y="142683"/>
                </a:lnTo>
                <a:lnTo>
                  <a:pt x="368598" y="143940"/>
                </a:lnTo>
                <a:lnTo>
                  <a:pt x="368966" y="145121"/>
                </a:lnTo>
                <a:lnTo>
                  <a:pt x="369474" y="146214"/>
                </a:lnTo>
                <a:lnTo>
                  <a:pt x="370540" y="167940"/>
                </a:lnTo>
                <a:lnTo>
                  <a:pt x="372681" y="191964"/>
                </a:lnTo>
                <a:lnTo>
                  <a:pt x="377648" y="233209"/>
                </a:lnTo>
                <a:lnTo>
                  <a:pt x="382961" y="237946"/>
                </a:lnTo>
                <a:lnTo>
                  <a:pt x="391001" y="237933"/>
                </a:lnTo>
                <a:lnTo>
                  <a:pt x="397897" y="236968"/>
                </a:lnTo>
                <a:lnTo>
                  <a:pt x="402697" y="230618"/>
                </a:lnTo>
                <a:lnTo>
                  <a:pt x="401661" y="223049"/>
                </a:lnTo>
                <a:lnTo>
                  <a:pt x="399295" y="204062"/>
                </a:lnTo>
                <a:lnTo>
                  <a:pt x="396741" y="179327"/>
                </a:lnTo>
                <a:lnTo>
                  <a:pt x="394976" y="155690"/>
                </a:lnTo>
                <a:lnTo>
                  <a:pt x="394859" y="145121"/>
                </a:lnTo>
                <a:lnTo>
                  <a:pt x="394734" y="136435"/>
                </a:lnTo>
                <a:lnTo>
                  <a:pt x="402833" y="118049"/>
                </a:lnTo>
                <a:lnTo>
                  <a:pt x="411659" y="104913"/>
                </a:lnTo>
                <a:lnTo>
                  <a:pt x="382072" y="104913"/>
                </a:lnTo>
                <a:lnTo>
                  <a:pt x="371184" y="77657"/>
                </a:lnTo>
                <a:lnTo>
                  <a:pt x="357460" y="52621"/>
                </a:lnTo>
                <a:lnTo>
                  <a:pt x="353113" y="47331"/>
                </a:lnTo>
                <a:close/>
              </a:path>
              <a:path w="805180" h="248920">
                <a:moveTo>
                  <a:pt x="85020" y="69023"/>
                </a:moveTo>
                <a:lnTo>
                  <a:pt x="56965" y="69023"/>
                </a:lnTo>
                <a:lnTo>
                  <a:pt x="61728" y="69353"/>
                </a:lnTo>
                <a:lnTo>
                  <a:pt x="59501" y="101726"/>
                </a:lnTo>
                <a:lnTo>
                  <a:pt x="59382" y="105907"/>
                </a:lnTo>
                <a:lnTo>
                  <a:pt x="62318" y="142102"/>
                </a:lnTo>
                <a:lnTo>
                  <a:pt x="74118" y="178267"/>
                </a:lnTo>
                <a:lnTo>
                  <a:pt x="97999" y="210222"/>
                </a:lnTo>
                <a:lnTo>
                  <a:pt x="84073" y="219322"/>
                </a:lnTo>
                <a:lnTo>
                  <a:pt x="70319" y="224538"/>
                </a:lnTo>
                <a:lnTo>
                  <a:pt x="57965" y="226377"/>
                </a:lnTo>
                <a:lnTo>
                  <a:pt x="112549" y="226377"/>
                </a:lnTo>
                <a:lnTo>
                  <a:pt x="120198" y="219950"/>
                </a:lnTo>
                <a:lnTo>
                  <a:pt x="153369" y="201826"/>
                </a:lnTo>
                <a:lnTo>
                  <a:pt x="159097" y="196264"/>
                </a:lnTo>
                <a:lnTo>
                  <a:pt x="116503" y="196264"/>
                </a:lnTo>
                <a:lnTo>
                  <a:pt x="97498" y="173572"/>
                </a:lnTo>
                <a:lnTo>
                  <a:pt x="86081" y="144086"/>
                </a:lnTo>
                <a:lnTo>
                  <a:pt x="82146" y="107479"/>
                </a:lnTo>
                <a:lnTo>
                  <a:pt x="82229" y="105907"/>
                </a:lnTo>
                <a:lnTo>
                  <a:pt x="85020" y="69023"/>
                </a:lnTo>
                <a:close/>
              </a:path>
              <a:path w="805180" h="248920">
                <a:moveTo>
                  <a:pt x="796118" y="199909"/>
                </a:moveTo>
                <a:lnTo>
                  <a:pt x="782694" y="202513"/>
                </a:lnTo>
                <a:lnTo>
                  <a:pt x="767505" y="205815"/>
                </a:lnTo>
                <a:lnTo>
                  <a:pt x="727975" y="213774"/>
                </a:lnTo>
                <a:lnTo>
                  <a:pt x="686680" y="218153"/>
                </a:lnTo>
                <a:lnTo>
                  <a:pt x="803921" y="218153"/>
                </a:lnTo>
                <a:lnTo>
                  <a:pt x="804792" y="216864"/>
                </a:lnTo>
                <a:lnTo>
                  <a:pt x="802303" y="204062"/>
                </a:lnTo>
                <a:lnTo>
                  <a:pt x="796118" y="199909"/>
                </a:lnTo>
                <a:close/>
              </a:path>
              <a:path w="805180" h="248920">
                <a:moveTo>
                  <a:pt x="623195" y="62132"/>
                </a:moveTo>
                <a:lnTo>
                  <a:pt x="578072" y="93877"/>
                </a:lnTo>
                <a:lnTo>
                  <a:pt x="557694" y="147553"/>
                </a:lnTo>
                <a:lnTo>
                  <a:pt x="558835" y="174948"/>
                </a:lnTo>
                <a:lnTo>
                  <a:pt x="570286" y="197979"/>
                </a:lnTo>
                <a:lnTo>
                  <a:pt x="570401" y="198119"/>
                </a:lnTo>
                <a:lnTo>
                  <a:pt x="570680" y="198360"/>
                </a:lnTo>
                <a:lnTo>
                  <a:pt x="554658" y="207286"/>
                </a:lnTo>
                <a:lnTo>
                  <a:pt x="540481" y="212665"/>
                </a:lnTo>
                <a:lnTo>
                  <a:pt x="528202" y="214460"/>
                </a:lnTo>
                <a:lnTo>
                  <a:pt x="590378" y="214451"/>
                </a:lnTo>
                <a:lnTo>
                  <a:pt x="645950" y="214451"/>
                </a:lnTo>
                <a:lnTo>
                  <a:pt x="608323" y="198258"/>
                </a:lnTo>
                <a:lnTo>
                  <a:pt x="623640" y="182688"/>
                </a:lnTo>
                <a:lnTo>
                  <a:pt x="588968" y="182688"/>
                </a:lnTo>
                <a:lnTo>
                  <a:pt x="588816" y="182472"/>
                </a:lnTo>
                <a:lnTo>
                  <a:pt x="588460" y="182066"/>
                </a:lnTo>
                <a:lnTo>
                  <a:pt x="581895" y="167004"/>
                </a:lnTo>
                <a:lnTo>
                  <a:pt x="582134" y="147553"/>
                </a:lnTo>
                <a:lnTo>
                  <a:pt x="587933" y="126712"/>
                </a:lnTo>
                <a:lnTo>
                  <a:pt x="611258" y="92678"/>
                </a:lnTo>
                <a:lnTo>
                  <a:pt x="626420" y="86193"/>
                </a:lnTo>
                <a:lnTo>
                  <a:pt x="661544" y="86193"/>
                </a:lnTo>
                <a:lnTo>
                  <a:pt x="661056" y="84378"/>
                </a:lnTo>
                <a:lnTo>
                  <a:pt x="655889" y="75819"/>
                </a:lnTo>
                <a:lnTo>
                  <a:pt x="648412" y="69023"/>
                </a:lnTo>
                <a:lnTo>
                  <a:pt x="638841" y="64210"/>
                </a:lnTo>
                <a:lnTo>
                  <a:pt x="623195" y="62132"/>
                </a:lnTo>
                <a:close/>
              </a:path>
              <a:path w="805180" h="248920">
                <a:moveTo>
                  <a:pt x="204043" y="19637"/>
                </a:moveTo>
                <a:lnTo>
                  <a:pt x="139625" y="19637"/>
                </a:lnTo>
                <a:lnTo>
                  <a:pt x="163277" y="21614"/>
                </a:lnTo>
                <a:lnTo>
                  <a:pt x="182294" y="28438"/>
                </a:lnTo>
                <a:lnTo>
                  <a:pt x="196716" y="39105"/>
                </a:lnTo>
                <a:lnTo>
                  <a:pt x="206204" y="53225"/>
                </a:lnTo>
                <a:lnTo>
                  <a:pt x="210419" y="70407"/>
                </a:lnTo>
                <a:lnTo>
                  <a:pt x="209924" y="71373"/>
                </a:lnTo>
                <a:lnTo>
                  <a:pt x="209733" y="71893"/>
                </a:lnTo>
                <a:lnTo>
                  <a:pt x="191066" y="116912"/>
                </a:lnTo>
                <a:lnTo>
                  <a:pt x="169252" y="152700"/>
                </a:lnTo>
                <a:lnTo>
                  <a:pt x="144372" y="179178"/>
                </a:lnTo>
                <a:lnTo>
                  <a:pt x="116503" y="196264"/>
                </a:lnTo>
                <a:lnTo>
                  <a:pt x="159097" y="196264"/>
                </a:lnTo>
                <a:lnTo>
                  <a:pt x="182721" y="173327"/>
                </a:lnTo>
                <a:lnTo>
                  <a:pt x="208167" y="134566"/>
                </a:lnTo>
                <a:lnTo>
                  <a:pt x="229622" y="85660"/>
                </a:lnTo>
                <a:lnTo>
                  <a:pt x="259949" y="85660"/>
                </a:lnTo>
                <a:lnTo>
                  <a:pt x="255771" y="78243"/>
                </a:lnTo>
                <a:lnTo>
                  <a:pt x="243782" y="68159"/>
                </a:lnTo>
                <a:lnTo>
                  <a:pt x="237343" y="65569"/>
                </a:lnTo>
                <a:lnTo>
                  <a:pt x="230231" y="64946"/>
                </a:lnTo>
                <a:lnTo>
                  <a:pt x="223667" y="42908"/>
                </a:lnTo>
                <a:lnTo>
                  <a:pt x="210641" y="24525"/>
                </a:lnTo>
                <a:lnTo>
                  <a:pt x="204043" y="19637"/>
                </a:lnTo>
                <a:close/>
              </a:path>
              <a:path w="805180" h="248920">
                <a:moveTo>
                  <a:pt x="661544" y="86193"/>
                </a:moveTo>
                <a:lnTo>
                  <a:pt x="626420" y="86193"/>
                </a:lnTo>
                <a:lnTo>
                  <a:pt x="627881" y="86219"/>
                </a:lnTo>
                <a:lnTo>
                  <a:pt x="629316" y="86460"/>
                </a:lnTo>
                <a:lnTo>
                  <a:pt x="636441" y="89013"/>
                </a:lnTo>
                <a:lnTo>
                  <a:pt x="639082" y="92124"/>
                </a:lnTo>
                <a:lnTo>
                  <a:pt x="639832" y="97725"/>
                </a:lnTo>
                <a:lnTo>
                  <a:pt x="636504" y="118092"/>
                </a:lnTo>
                <a:lnTo>
                  <a:pt x="624473" y="142316"/>
                </a:lnTo>
                <a:lnTo>
                  <a:pt x="607404" y="165485"/>
                </a:lnTo>
                <a:lnTo>
                  <a:pt x="588968" y="182688"/>
                </a:lnTo>
                <a:lnTo>
                  <a:pt x="623640" y="182688"/>
                </a:lnTo>
                <a:lnTo>
                  <a:pt x="629008" y="177231"/>
                </a:lnTo>
                <a:lnTo>
                  <a:pt x="647817" y="150211"/>
                </a:lnTo>
                <a:lnTo>
                  <a:pt x="660744" y="121281"/>
                </a:lnTo>
                <a:lnTo>
                  <a:pt x="663784" y="94525"/>
                </a:lnTo>
                <a:lnTo>
                  <a:pt x="661544" y="86193"/>
                </a:lnTo>
                <a:close/>
              </a:path>
              <a:path w="805180" h="248920">
                <a:moveTo>
                  <a:pt x="431260" y="63968"/>
                </a:moveTo>
                <a:lnTo>
                  <a:pt x="416686" y="67878"/>
                </a:lnTo>
                <a:lnTo>
                  <a:pt x="403404" y="77178"/>
                </a:lnTo>
                <a:lnTo>
                  <a:pt x="391753" y="90109"/>
                </a:lnTo>
                <a:lnTo>
                  <a:pt x="382072" y="104913"/>
                </a:lnTo>
                <a:lnTo>
                  <a:pt x="411659" y="104913"/>
                </a:lnTo>
                <a:lnTo>
                  <a:pt x="413000" y="102918"/>
                </a:lnTo>
                <a:lnTo>
                  <a:pt x="423420" y="92584"/>
                </a:lnTo>
                <a:lnTo>
                  <a:pt x="432276" y="88594"/>
                </a:lnTo>
                <a:lnTo>
                  <a:pt x="437622" y="88251"/>
                </a:lnTo>
                <a:lnTo>
                  <a:pt x="464535" y="88251"/>
                </a:lnTo>
                <a:lnTo>
                  <a:pt x="458336" y="77468"/>
                </a:lnTo>
                <a:lnTo>
                  <a:pt x="449098" y="68831"/>
                </a:lnTo>
                <a:lnTo>
                  <a:pt x="439806" y="64782"/>
                </a:lnTo>
                <a:lnTo>
                  <a:pt x="431260" y="63968"/>
                </a:lnTo>
                <a:close/>
              </a:path>
              <a:path w="805180" h="248920">
                <a:moveTo>
                  <a:pt x="325989" y="25322"/>
                </a:moveTo>
                <a:lnTo>
                  <a:pt x="307125" y="30338"/>
                </a:lnTo>
                <a:lnTo>
                  <a:pt x="289631" y="46842"/>
                </a:lnTo>
                <a:lnTo>
                  <a:pt x="274549" y="69710"/>
                </a:lnTo>
                <a:lnTo>
                  <a:pt x="262921" y="93813"/>
                </a:lnTo>
                <a:lnTo>
                  <a:pt x="287405" y="93813"/>
                </a:lnTo>
                <a:lnTo>
                  <a:pt x="295947" y="76956"/>
                </a:lnTo>
                <a:lnTo>
                  <a:pt x="310549" y="55983"/>
                </a:lnTo>
                <a:lnTo>
                  <a:pt x="322598" y="47331"/>
                </a:lnTo>
                <a:lnTo>
                  <a:pt x="353113" y="47331"/>
                </a:lnTo>
                <a:lnTo>
                  <a:pt x="342021" y="33833"/>
                </a:lnTo>
                <a:lnTo>
                  <a:pt x="325989" y="25322"/>
                </a:lnTo>
                <a:close/>
              </a:path>
              <a:path w="805180" h="248920">
                <a:moveTo>
                  <a:pt x="132248" y="0"/>
                </a:moveTo>
                <a:lnTo>
                  <a:pt x="105006" y="9928"/>
                </a:lnTo>
                <a:lnTo>
                  <a:pt x="84674" y="27351"/>
                </a:lnTo>
                <a:lnTo>
                  <a:pt x="69919" y="48068"/>
                </a:lnTo>
                <a:lnTo>
                  <a:pt x="95246" y="48068"/>
                </a:lnTo>
                <a:lnTo>
                  <a:pt x="101442" y="39339"/>
                </a:lnTo>
                <a:lnTo>
                  <a:pt x="119244" y="25422"/>
                </a:lnTo>
                <a:lnTo>
                  <a:pt x="139625" y="19637"/>
                </a:lnTo>
                <a:lnTo>
                  <a:pt x="204043" y="19637"/>
                </a:lnTo>
                <a:lnTo>
                  <a:pt x="191787" y="10557"/>
                </a:lnTo>
                <a:lnTo>
                  <a:pt x="167735" y="1764"/>
                </a:lnTo>
                <a:lnTo>
                  <a:pt x="132248" y="0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7796" y="6447642"/>
            <a:ext cx="330200" cy="692785"/>
          </a:xfrm>
          <a:custGeom>
            <a:avLst/>
            <a:gdLst/>
            <a:ahLst/>
            <a:cxnLst/>
            <a:rect l="l" t="t" r="r" b="b"/>
            <a:pathLst>
              <a:path w="330200" h="692784">
                <a:moveTo>
                  <a:pt x="130387" y="440067"/>
                </a:moveTo>
                <a:lnTo>
                  <a:pt x="107137" y="440067"/>
                </a:lnTo>
                <a:lnTo>
                  <a:pt x="108491" y="452400"/>
                </a:lnTo>
                <a:lnTo>
                  <a:pt x="114498" y="508988"/>
                </a:lnTo>
                <a:lnTo>
                  <a:pt x="119175" y="550154"/>
                </a:lnTo>
                <a:lnTo>
                  <a:pt x="125361" y="589991"/>
                </a:lnTo>
                <a:lnTo>
                  <a:pt x="129660" y="616147"/>
                </a:lnTo>
                <a:lnTo>
                  <a:pt x="131964" y="639278"/>
                </a:lnTo>
                <a:lnTo>
                  <a:pt x="130657" y="658765"/>
                </a:lnTo>
                <a:lnTo>
                  <a:pt x="124079" y="673544"/>
                </a:lnTo>
                <a:lnTo>
                  <a:pt x="120065" y="678522"/>
                </a:lnTo>
                <a:lnTo>
                  <a:pt x="120853" y="685800"/>
                </a:lnTo>
                <a:lnTo>
                  <a:pt x="127914" y="691476"/>
                </a:lnTo>
                <a:lnTo>
                  <a:pt x="130403" y="692327"/>
                </a:lnTo>
                <a:lnTo>
                  <a:pt x="136334" y="692416"/>
                </a:lnTo>
                <a:lnTo>
                  <a:pt x="139750" y="690943"/>
                </a:lnTo>
                <a:lnTo>
                  <a:pt x="142074" y="688047"/>
                </a:lnTo>
                <a:lnTo>
                  <a:pt x="152305" y="667722"/>
                </a:lnTo>
                <a:lnTo>
                  <a:pt x="155174" y="643567"/>
                </a:lnTo>
                <a:lnTo>
                  <a:pt x="152997" y="616035"/>
                </a:lnTo>
                <a:lnTo>
                  <a:pt x="148158" y="586028"/>
                </a:lnTo>
                <a:lnTo>
                  <a:pt x="145389" y="570153"/>
                </a:lnTo>
                <a:lnTo>
                  <a:pt x="144132" y="562025"/>
                </a:lnTo>
                <a:lnTo>
                  <a:pt x="142078" y="546996"/>
                </a:lnTo>
                <a:lnTo>
                  <a:pt x="139706" y="526821"/>
                </a:lnTo>
                <a:lnTo>
                  <a:pt x="137465" y="506345"/>
                </a:lnTo>
                <a:lnTo>
                  <a:pt x="131659" y="451675"/>
                </a:lnTo>
                <a:lnTo>
                  <a:pt x="130387" y="440067"/>
                </a:lnTo>
                <a:close/>
              </a:path>
              <a:path w="330200" h="692784">
                <a:moveTo>
                  <a:pt x="97320" y="0"/>
                </a:moveTo>
                <a:lnTo>
                  <a:pt x="69114" y="44662"/>
                </a:lnTo>
                <a:lnTo>
                  <a:pt x="67650" y="86258"/>
                </a:lnTo>
                <a:lnTo>
                  <a:pt x="69380" y="128206"/>
                </a:lnTo>
                <a:lnTo>
                  <a:pt x="70308" y="143840"/>
                </a:lnTo>
                <a:lnTo>
                  <a:pt x="70345" y="148894"/>
                </a:lnTo>
                <a:lnTo>
                  <a:pt x="71786" y="206812"/>
                </a:lnTo>
                <a:lnTo>
                  <a:pt x="75944" y="258116"/>
                </a:lnTo>
                <a:lnTo>
                  <a:pt x="82852" y="303126"/>
                </a:lnTo>
                <a:lnTo>
                  <a:pt x="92544" y="342163"/>
                </a:lnTo>
                <a:lnTo>
                  <a:pt x="92278" y="344106"/>
                </a:lnTo>
                <a:lnTo>
                  <a:pt x="92443" y="346125"/>
                </a:lnTo>
                <a:lnTo>
                  <a:pt x="93230" y="348068"/>
                </a:lnTo>
                <a:lnTo>
                  <a:pt x="95721" y="357092"/>
                </a:lnTo>
                <a:lnTo>
                  <a:pt x="95824" y="357557"/>
                </a:lnTo>
                <a:lnTo>
                  <a:pt x="98453" y="371938"/>
                </a:lnTo>
                <a:lnTo>
                  <a:pt x="101203" y="390759"/>
                </a:lnTo>
                <a:lnTo>
                  <a:pt x="103962" y="412496"/>
                </a:lnTo>
                <a:lnTo>
                  <a:pt x="101498" y="415188"/>
                </a:lnTo>
                <a:lnTo>
                  <a:pt x="100495" y="419087"/>
                </a:lnTo>
                <a:lnTo>
                  <a:pt x="101765" y="422795"/>
                </a:lnTo>
                <a:lnTo>
                  <a:pt x="101866" y="422998"/>
                </a:lnTo>
                <a:lnTo>
                  <a:pt x="80643" y="432601"/>
                </a:lnTo>
                <a:lnTo>
                  <a:pt x="59039" y="447530"/>
                </a:lnTo>
                <a:lnTo>
                  <a:pt x="38458" y="465595"/>
                </a:lnTo>
                <a:lnTo>
                  <a:pt x="20307" y="484606"/>
                </a:lnTo>
                <a:lnTo>
                  <a:pt x="18948" y="486156"/>
                </a:lnTo>
                <a:lnTo>
                  <a:pt x="16433" y="488937"/>
                </a:lnTo>
                <a:lnTo>
                  <a:pt x="10031" y="496314"/>
                </a:lnTo>
                <a:lnTo>
                  <a:pt x="4830" y="504212"/>
                </a:lnTo>
                <a:lnTo>
                  <a:pt x="1322" y="513943"/>
                </a:lnTo>
                <a:lnTo>
                  <a:pt x="0" y="526821"/>
                </a:lnTo>
                <a:lnTo>
                  <a:pt x="87" y="531850"/>
                </a:lnTo>
                <a:lnTo>
                  <a:pt x="3924" y="535736"/>
                </a:lnTo>
                <a:lnTo>
                  <a:pt x="13855" y="535838"/>
                </a:lnTo>
                <a:lnTo>
                  <a:pt x="17868" y="531850"/>
                </a:lnTo>
                <a:lnTo>
                  <a:pt x="17901" y="526821"/>
                </a:lnTo>
                <a:lnTo>
                  <a:pt x="18598" y="518660"/>
                </a:lnTo>
                <a:lnTo>
                  <a:pt x="20708" y="512491"/>
                </a:lnTo>
                <a:lnTo>
                  <a:pt x="24364" y="507038"/>
                </a:lnTo>
                <a:lnTo>
                  <a:pt x="29705" y="500938"/>
                </a:lnTo>
                <a:lnTo>
                  <a:pt x="32334" y="498030"/>
                </a:lnTo>
                <a:lnTo>
                  <a:pt x="33856" y="496314"/>
                </a:lnTo>
                <a:lnTo>
                  <a:pt x="53134" y="476256"/>
                </a:lnTo>
                <a:lnTo>
                  <a:pt x="72523" y="459627"/>
                </a:lnTo>
                <a:lnTo>
                  <a:pt x="90874" y="447306"/>
                </a:lnTo>
                <a:lnTo>
                  <a:pt x="107137" y="440067"/>
                </a:lnTo>
                <a:lnTo>
                  <a:pt x="130387" y="440067"/>
                </a:lnTo>
                <a:lnTo>
                  <a:pt x="128663" y="424751"/>
                </a:lnTo>
                <a:lnTo>
                  <a:pt x="154080" y="417566"/>
                </a:lnTo>
                <a:lnTo>
                  <a:pt x="179635" y="413045"/>
                </a:lnTo>
                <a:lnTo>
                  <a:pt x="205008" y="412653"/>
                </a:lnTo>
                <a:lnTo>
                  <a:pt x="269843" y="412653"/>
                </a:lnTo>
                <a:lnTo>
                  <a:pt x="275271" y="405472"/>
                </a:lnTo>
                <a:lnTo>
                  <a:pt x="243319" y="405472"/>
                </a:lnTo>
                <a:lnTo>
                  <a:pt x="242883" y="403809"/>
                </a:lnTo>
                <a:lnTo>
                  <a:pt x="126187" y="403809"/>
                </a:lnTo>
                <a:lnTo>
                  <a:pt x="123845" y="385752"/>
                </a:lnTo>
                <a:lnTo>
                  <a:pt x="121548" y="370122"/>
                </a:lnTo>
                <a:lnTo>
                  <a:pt x="119275" y="357092"/>
                </a:lnTo>
                <a:lnTo>
                  <a:pt x="117005" y="346837"/>
                </a:lnTo>
                <a:lnTo>
                  <a:pt x="134271" y="325412"/>
                </a:lnTo>
                <a:lnTo>
                  <a:pt x="109410" y="325412"/>
                </a:lnTo>
                <a:lnTo>
                  <a:pt x="101482" y="289267"/>
                </a:lnTo>
                <a:lnTo>
                  <a:pt x="95832" y="247956"/>
                </a:lnTo>
                <a:lnTo>
                  <a:pt x="92428" y="201237"/>
                </a:lnTo>
                <a:lnTo>
                  <a:pt x="91237" y="148894"/>
                </a:lnTo>
                <a:lnTo>
                  <a:pt x="91236" y="143840"/>
                </a:lnTo>
                <a:lnTo>
                  <a:pt x="90233" y="126974"/>
                </a:lnTo>
                <a:lnTo>
                  <a:pt x="89331" y="111068"/>
                </a:lnTo>
                <a:lnTo>
                  <a:pt x="88592" y="93514"/>
                </a:lnTo>
                <a:lnTo>
                  <a:pt x="88404" y="80352"/>
                </a:lnTo>
                <a:lnTo>
                  <a:pt x="88481" y="70548"/>
                </a:lnTo>
                <a:lnTo>
                  <a:pt x="94459" y="26709"/>
                </a:lnTo>
                <a:lnTo>
                  <a:pt x="99212" y="20929"/>
                </a:lnTo>
                <a:lnTo>
                  <a:pt x="129704" y="20929"/>
                </a:lnTo>
                <a:lnTo>
                  <a:pt x="116084" y="5979"/>
                </a:lnTo>
                <a:lnTo>
                  <a:pt x="99860" y="38"/>
                </a:lnTo>
                <a:lnTo>
                  <a:pt x="97320" y="0"/>
                </a:lnTo>
                <a:close/>
              </a:path>
              <a:path w="330200" h="692784">
                <a:moveTo>
                  <a:pt x="266925" y="416864"/>
                </a:moveTo>
                <a:lnTo>
                  <a:pt x="238658" y="416864"/>
                </a:lnTo>
                <a:lnTo>
                  <a:pt x="238714" y="417566"/>
                </a:lnTo>
                <a:lnTo>
                  <a:pt x="254965" y="457974"/>
                </a:lnTo>
                <a:lnTo>
                  <a:pt x="275894" y="475411"/>
                </a:lnTo>
                <a:lnTo>
                  <a:pt x="278714" y="474599"/>
                </a:lnTo>
                <a:lnTo>
                  <a:pt x="287286" y="468541"/>
                </a:lnTo>
                <a:lnTo>
                  <a:pt x="288734" y="460057"/>
                </a:lnTo>
                <a:lnTo>
                  <a:pt x="284403" y="453936"/>
                </a:lnTo>
                <a:lnTo>
                  <a:pt x="279118" y="445510"/>
                </a:lnTo>
                <a:lnTo>
                  <a:pt x="274591" y="436479"/>
                </a:lnTo>
                <a:lnTo>
                  <a:pt x="270586" y="426868"/>
                </a:lnTo>
                <a:lnTo>
                  <a:pt x="266925" y="416864"/>
                </a:lnTo>
                <a:close/>
              </a:path>
              <a:path w="330200" h="692784">
                <a:moveTo>
                  <a:pt x="269843" y="412653"/>
                </a:moveTo>
                <a:lnTo>
                  <a:pt x="205008" y="412653"/>
                </a:lnTo>
                <a:lnTo>
                  <a:pt x="229882" y="417855"/>
                </a:lnTo>
                <a:lnTo>
                  <a:pt x="232930" y="418922"/>
                </a:lnTo>
                <a:lnTo>
                  <a:pt x="236105" y="418426"/>
                </a:lnTo>
                <a:lnTo>
                  <a:pt x="238658" y="416864"/>
                </a:lnTo>
                <a:lnTo>
                  <a:pt x="266925" y="416864"/>
                </a:lnTo>
                <a:lnTo>
                  <a:pt x="266865" y="416699"/>
                </a:lnTo>
                <a:lnTo>
                  <a:pt x="268935" y="413854"/>
                </a:lnTo>
                <a:lnTo>
                  <a:pt x="269843" y="412653"/>
                </a:lnTo>
                <a:close/>
              </a:path>
              <a:path w="330200" h="692784">
                <a:moveTo>
                  <a:pt x="303606" y="356044"/>
                </a:moveTo>
                <a:lnTo>
                  <a:pt x="260431" y="384046"/>
                </a:lnTo>
                <a:lnTo>
                  <a:pt x="245719" y="403834"/>
                </a:lnTo>
                <a:lnTo>
                  <a:pt x="244856" y="404304"/>
                </a:lnTo>
                <a:lnTo>
                  <a:pt x="244043" y="404837"/>
                </a:lnTo>
                <a:lnTo>
                  <a:pt x="243319" y="405472"/>
                </a:lnTo>
                <a:lnTo>
                  <a:pt x="275271" y="405472"/>
                </a:lnTo>
                <a:lnTo>
                  <a:pt x="279872" y="399402"/>
                </a:lnTo>
                <a:lnTo>
                  <a:pt x="288620" y="389177"/>
                </a:lnTo>
                <a:lnTo>
                  <a:pt x="295474" y="382834"/>
                </a:lnTo>
                <a:lnTo>
                  <a:pt x="300304" y="380530"/>
                </a:lnTo>
                <a:lnTo>
                  <a:pt x="328076" y="380530"/>
                </a:lnTo>
                <a:lnTo>
                  <a:pt x="327190" y="378269"/>
                </a:lnTo>
                <a:lnTo>
                  <a:pt x="321758" y="367876"/>
                </a:lnTo>
                <a:lnTo>
                  <a:pt x="315636" y="361237"/>
                </a:lnTo>
                <a:lnTo>
                  <a:pt x="309395" y="357557"/>
                </a:lnTo>
                <a:lnTo>
                  <a:pt x="303606" y="356044"/>
                </a:lnTo>
                <a:close/>
              </a:path>
              <a:path w="330200" h="692784">
                <a:moveTo>
                  <a:pt x="180701" y="392195"/>
                </a:moveTo>
                <a:lnTo>
                  <a:pt x="153014" y="396594"/>
                </a:lnTo>
                <a:lnTo>
                  <a:pt x="126187" y="403809"/>
                </a:lnTo>
                <a:lnTo>
                  <a:pt x="242883" y="403809"/>
                </a:lnTo>
                <a:lnTo>
                  <a:pt x="180701" y="392195"/>
                </a:lnTo>
                <a:close/>
              </a:path>
              <a:path w="330200" h="692784">
                <a:moveTo>
                  <a:pt x="328076" y="380530"/>
                </a:moveTo>
                <a:lnTo>
                  <a:pt x="300304" y="380530"/>
                </a:lnTo>
                <a:lnTo>
                  <a:pt x="300786" y="380936"/>
                </a:lnTo>
                <a:lnTo>
                  <a:pt x="302374" y="382511"/>
                </a:lnTo>
                <a:lnTo>
                  <a:pt x="306705" y="393585"/>
                </a:lnTo>
                <a:lnTo>
                  <a:pt x="313842" y="396722"/>
                </a:lnTo>
                <a:lnTo>
                  <a:pt x="326529" y="391769"/>
                </a:lnTo>
                <a:lnTo>
                  <a:pt x="329679" y="384619"/>
                </a:lnTo>
                <a:lnTo>
                  <a:pt x="328076" y="380530"/>
                </a:lnTo>
                <a:close/>
              </a:path>
              <a:path w="330200" h="692784">
                <a:moveTo>
                  <a:pt x="129704" y="20929"/>
                </a:moveTo>
                <a:lnTo>
                  <a:pt x="99542" y="20929"/>
                </a:lnTo>
                <a:lnTo>
                  <a:pt x="103243" y="22336"/>
                </a:lnTo>
                <a:lnTo>
                  <a:pt x="109950" y="29070"/>
                </a:lnTo>
                <a:lnTo>
                  <a:pt x="119637" y="44986"/>
                </a:lnTo>
                <a:lnTo>
                  <a:pt x="132283" y="73939"/>
                </a:lnTo>
                <a:lnTo>
                  <a:pt x="134759" y="80352"/>
                </a:lnTo>
                <a:lnTo>
                  <a:pt x="143014" y="92341"/>
                </a:lnTo>
                <a:lnTo>
                  <a:pt x="143408" y="93103"/>
                </a:lnTo>
                <a:lnTo>
                  <a:pt x="151643" y="134070"/>
                </a:lnTo>
                <a:lnTo>
                  <a:pt x="153496" y="184715"/>
                </a:lnTo>
                <a:lnTo>
                  <a:pt x="147831" y="238107"/>
                </a:lnTo>
                <a:lnTo>
                  <a:pt x="133514" y="287316"/>
                </a:lnTo>
                <a:lnTo>
                  <a:pt x="109410" y="325412"/>
                </a:lnTo>
                <a:lnTo>
                  <a:pt x="134271" y="325412"/>
                </a:lnTo>
                <a:lnTo>
                  <a:pt x="144179" y="313117"/>
                </a:lnTo>
                <a:lnTo>
                  <a:pt x="162165" y="269288"/>
                </a:lnTo>
                <a:lnTo>
                  <a:pt x="172008" y="220019"/>
                </a:lnTo>
                <a:lnTo>
                  <a:pt x="174757" y="169978"/>
                </a:lnTo>
                <a:lnTo>
                  <a:pt x="171457" y="123835"/>
                </a:lnTo>
                <a:lnTo>
                  <a:pt x="163156" y="86258"/>
                </a:lnTo>
                <a:lnTo>
                  <a:pt x="162217" y="83400"/>
                </a:lnTo>
                <a:lnTo>
                  <a:pt x="153365" y="70548"/>
                </a:lnTo>
                <a:lnTo>
                  <a:pt x="151790" y="66446"/>
                </a:lnTo>
                <a:lnTo>
                  <a:pt x="141674" y="42352"/>
                </a:lnTo>
                <a:lnTo>
                  <a:pt x="129897" y="21140"/>
                </a:lnTo>
                <a:lnTo>
                  <a:pt x="129704" y="20929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5348" y="6852698"/>
            <a:ext cx="710565" cy="233679"/>
          </a:xfrm>
          <a:custGeom>
            <a:avLst/>
            <a:gdLst/>
            <a:ahLst/>
            <a:cxnLst/>
            <a:rect l="l" t="t" r="r" b="b"/>
            <a:pathLst>
              <a:path w="710565" h="233679">
                <a:moveTo>
                  <a:pt x="483209" y="0"/>
                </a:moveTo>
                <a:lnTo>
                  <a:pt x="0" y="221754"/>
                </a:lnTo>
                <a:lnTo>
                  <a:pt x="0" y="221983"/>
                </a:lnTo>
                <a:lnTo>
                  <a:pt x="12103" y="233451"/>
                </a:lnTo>
                <a:lnTo>
                  <a:pt x="483031" y="17106"/>
                </a:lnTo>
                <a:lnTo>
                  <a:pt x="518533" y="17106"/>
                </a:lnTo>
                <a:lnTo>
                  <a:pt x="483209" y="0"/>
                </a:lnTo>
                <a:close/>
              </a:path>
              <a:path w="710565" h="233679">
                <a:moveTo>
                  <a:pt x="518533" y="17106"/>
                </a:moveTo>
                <a:lnTo>
                  <a:pt x="483031" y="17106"/>
                </a:lnTo>
                <a:lnTo>
                  <a:pt x="691934" y="118643"/>
                </a:lnTo>
                <a:lnTo>
                  <a:pt x="710018" y="109842"/>
                </a:lnTo>
                <a:lnTo>
                  <a:pt x="518533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4034" y="6852682"/>
            <a:ext cx="549910" cy="157480"/>
          </a:xfrm>
          <a:custGeom>
            <a:avLst/>
            <a:gdLst/>
            <a:ahLst/>
            <a:cxnLst/>
            <a:rect l="l" t="t" r="r" b="b"/>
            <a:pathLst>
              <a:path w="549909" h="157479">
                <a:moveTo>
                  <a:pt x="322237" y="0"/>
                </a:moveTo>
                <a:lnTo>
                  <a:pt x="0" y="145846"/>
                </a:lnTo>
                <a:lnTo>
                  <a:pt x="12217" y="157480"/>
                </a:lnTo>
                <a:lnTo>
                  <a:pt x="322038" y="17119"/>
                </a:lnTo>
                <a:lnTo>
                  <a:pt x="318643" y="15468"/>
                </a:lnTo>
                <a:lnTo>
                  <a:pt x="354231" y="15468"/>
                </a:lnTo>
                <a:lnTo>
                  <a:pt x="322237" y="0"/>
                </a:lnTo>
                <a:close/>
              </a:path>
              <a:path w="549909" h="157479">
                <a:moveTo>
                  <a:pt x="354231" y="15468"/>
                </a:moveTo>
                <a:lnTo>
                  <a:pt x="318643" y="15468"/>
                </a:lnTo>
                <a:lnTo>
                  <a:pt x="325513" y="15544"/>
                </a:lnTo>
                <a:lnTo>
                  <a:pt x="322038" y="17119"/>
                </a:lnTo>
                <a:lnTo>
                  <a:pt x="530974" y="118668"/>
                </a:lnTo>
                <a:lnTo>
                  <a:pt x="549452" y="109855"/>
                </a:lnTo>
                <a:lnTo>
                  <a:pt x="354231" y="15468"/>
                </a:lnTo>
                <a:close/>
              </a:path>
              <a:path w="549909" h="157479">
                <a:moveTo>
                  <a:pt x="318643" y="15468"/>
                </a:moveTo>
                <a:lnTo>
                  <a:pt x="322038" y="17119"/>
                </a:lnTo>
                <a:lnTo>
                  <a:pt x="325513" y="15544"/>
                </a:lnTo>
                <a:lnTo>
                  <a:pt x="318643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8631" y="6839401"/>
            <a:ext cx="333375" cy="154305"/>
          </a:xfrm>
          <a:custGeom>
            <a:avLst/>
            <a:gdLst/>
            <a:ahLst/>
            <a:cxnLst/>
            <a:rect l="l" t="t" r="r" b="b"/>
            <a:pathLst>
              <a:path w="333375" h="154304">
                <a:moveTo>
                  <a:pt x="315252" y="0"/>
                </a:moveTo>
                <a:lnTo>
                  <a:pt x="0" y="142011"/>
                </a:lnTo>
                <a:lnTo>
                  <a:pt x="11480" y="154012"/>
                </a:lnTo>
                <a:lnTo>
                  <a:pt x="333362" y="9309"/>
                </a:lnTo>
                <a:lnTo>
                  <a:pt x="315252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8250" y="71341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72985" y="0"/>
                </a:moveTo>
                <a:lnTo>
                  <a:pt x="26247" y="8996"/>
                </a:lnTo>
                <a:lnTo>
                  <a:pt x="569" y="46939"/>
                </a:lnTo>
                <a:lnTo>
                  <a:pt x="0" y="71706"/>
                </a:lnTo>
                <a:lnTo>
                  <a:pt x="8278" y="92994"/>
                </a:lnTo>
                <a:lnTo>
                  <a:pt x="24158" y="109116"/>
                </a:lnTo>
                <a:lnTo>
                  <a:pt x="46391" y="118389"/>
                </a:lnTo>
                <a:lnTo>
                  <a:pt x="75098" y="118914"/>
                </a:lnTo>
                <a:lnTo>
                  <a:pt x="98110" y="108342"/>
                </a:lnTo>
                <a:lnTo>
                  <a:pt x="105868" y="98208"/>
                </a:lnTo>
                <a:lnTo>
                  <a:pt x="65084" y="98208"/>
                </a:lnTo>
                <a:lnTo>
                  <a:pt x="51979" y="97078"/>
                </a:lnTo>
                <a:lnTo>
                  <a:pt x="39584" y="91327"/>
                </a:lnTo>
                <a:lnTo>
                  <a:pt x="30565" y="81411"/>
                </a:lnTo>
                <a:lnTo>
                  <a:pt x="25763" y="68198"/>
                </a:lnTo>
                <a:lnTo>
                  <a:pt x="26020" y="52552"/>
                </a:lnTo>
                <a:lnTo>
                  <a:pt x="65472" y="21383"/>
                </a:lnTo>
                <a:lnTo>
                  <a:pt x="109860" y="21383"/>
                </a:lnTo>
                <a:lnTo>
                  <a:pt x="107148" y="18262"/>
                </a:lnTo>
                <a:lnTo>
                  <a:pt x="103681" y="15074"/>
                </a:lnTo>
                <a:lnTo>
                  <a:pt x="96902" y="9697"/>
                </a:lnTo>
                <a:lnTo>
                  <a:pt x="89447" y="5375"/>
                </a:lnTo>
                <a:lnTo>
                  <a:pt x="81435" y="2133"/>
                </a:lnTo>
                <a:lnTo>
                  <a:pt x="72985" y="0"/>
                </a:lnTo>
                <a:close/>
              </a:path>
              <a:path w="119379" h="119379">
                <a:moveTo>
                  <a:pt x="119302" y="54470"/>
                </a:moveTo>
                <a:lnTo>
                  <a:pt x="60856" y="54470"/>
                </a:lnTo>
                <a:lnTo>
                  <a:pt x="60856" y="74803"/>
                </a:lnTo>
                <a:lnTo>
                  <a:pt x="91400" y="74803"/>
                </a:lnTo>
                <a:lnTo>
                  <a:pt x="91222" y="76263"/>
                </a:lnTo>
                <a:lnTo>
                  <a:pt x="90892" y="77533"/>
                </a:lnTo>
                <a:lnTo>
                  <a:pt x="90714" y="78498"/>
                </a:lnTo>
                <a:lnTo>
                  <a:pt x="90054" y="80429"/>
                </a:lnTo>
                <a:lnTo>
                  <a:pt x="84713" y="89193"/>
                </a:lnTo>
                <a:lnTo>
                  <a:pt x="76193" y="95350"/>
                </a:lnTo>
                <a:lnTo>
                  <a:pt x="65084" y="98208"/>
                </a:lnTo>
                <a:lnTo>
                  <a:pt x="105868" y="98208"/>
                </a:lnTo>
                <a:lnTo>
                  <a:pt x="113490" y="88251"/>
                </a:lnTo>
                <a:lnTo>
                  <a:pt x="119302" y="60223"/>
                </a:lnTo>
                <a:lnTo>
                  <a:pt x="119302" y="54470"/>
                </a:lnTo>
                <a:close/>
              </a:path>
              <a:path w="119379" h="119379">
                <a:moveTo>
                  <a:pt x="109860" y="21383"/>
                </a:moveTo>
                <a:lnTo>
                  <a:pt x="65472" y="21383"/>
                </a:lnTo>
                <a:lnTo>
                  <a:pt x="80211" y="26924"/>
                </a:lnTo>
                <a:lnTo>
                  <a:pt x="82523" y="28511"/>
                </a:lnTo>
                <a:lnTo>
                  <a:pt x="93356" y="40843"/>
                </a:lnTo>
                <a:lnTo>
                  <a:pt x="112736" y="25488"/>
                </a:lnTo>
                <a:lnTo>
                  <a:pt x="110094" y="21653"/>
                </a:lnTo>
                <a:lnTo>
                  <a:pt x="109860" y="21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3127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71" y="0"/>
                </a:moveTo>
                <a:lnTo>
                  <a:pt x="30405" y="6943"/>
                </a:lnTo>
                <a:lnTo>
                  <a:pt x="14384" y="20070"/>
                </a:lnTo>
                <a:lnTo>
                  <a:pt x="3813" y="37938"/>
                </a:lnTo>
                <a:lnTo>
                  <a:pt x="0" y="59105"/>
                </a:lnTo>
                <a:lnTo>
                  <a:pt x="671" y="68122"/>
                </a:lnTo>
                <a:lnTo>
                  <a:pt x="22526" y="105831"/>
                </a:lnTo>
                <a:lnTo>
                  <a:pt x="54976" y="118814"/>
                </a:lnTo>
                <a:lnTo>
                  <a:pt x="74206" y="118224"/>
                </a:lnTo>
                <a:lnTo>
                  <a:pt x="96978" y="109563"/>
                </a:lnTo>
                <a:lnTo>
                  <a:pt x="110991" y="96100"/>
                </a:lnTo>
                <a:lnTo>
                  <a:pt x="62382" y="96100"/>
                </a:lnTo>
                <a:lnTo>
                  <a:pt x="53217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50" y="51422"/>
                </a:lnTo>
                <a:lnTo>
                  <a:pt x="53147" y="23100"/>
                </a:lnTo>
                <a:lnTo>
                  <a:pt x="62382" y="21958"/>
                </a:lnTo>
                <a:lnTo>
                  <a:pt x="111081" y="21958"/>
                </a:lnTo>
                <a:lnTo>
                  <a:pt x="98039" y="9196"/>
                </a:lnTo>
                <a:lnTo>
                  <a:pt x="76163" y="358"/>
                </a:lnTo>
                <a:lnTo>
                  <a:pt x="50571" y="0"/>
                </a:lnTo>
                <a:close/>
              </a:path>
              <a:path w="123825" h="119379">
                <a:moveTo>
                  <a:pt x="111081" y="21958"/>
                </a:moveTo>
                <a:lnTo>
                  <a:pt x="62382" y="21958"/>
                </a:lnTo>
                <a:lnTo>
                  <a:pt x="71528" y="23100"/>
                </a:lnTo>
                <a:lnTo>
                  <a:pt x="79995" y="26417"/>
                </a:lnTo>
                <a:lnTo>
                  <a:pt x="87412" y="31747"/>
                </a:lnTo>
                <a:lnTo>
                  <a:pt x="93408" y="38925"/>
                </a:lnTo>
                <a:lnTo>
                  <a:pt x="97193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28" y="94961"/>
                </a:lnTo>
                <a:lnTo>
                  <a:pt x="62382" y="96100"/>
                </a:lnTo>
                <a:lnTo>
                  <a:pt x="110991" y="96100"/>
                </a:lnTo>
                <a:lnTo>
                  <a:pt x="113919" y="93287"/>
                </a:lnTo>
                <a:lnTo>
                  <a:pt x="123315" y="71697"/>
                </a:lnTo>
                <a:lnTo>
                  <a:pt x="123456" y="47091"/>
                </a:lnTo>
                <a:lnTo>
                  <a:pt x="114402" y="25208"/>
                </a:lnTo>
                <a:lnTo>
                  <a:pt x="11108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28093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5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40475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22636" y="7136096"/>
            <a:ext cx="64769" cy="115570"/>
          </a:xfrm>
          <a:custGeom>
            <a:avLst/>
            <a:gdLst/>
            <a:ahLst/>
            <a:cxnLst/>
            <a:rect l="l" t="t" r="r" b="b"/>
            <a:pathLst>
              <a:path w="64770" h="115570">
                <a:moveTo>
                  <a:pt x="64198" y="0"/>
                </a:moveTo>
                <a:lnTo>
                  <a:pt x="0" y="0"/>
                </a:lnTo>
                <a:lnTo>
                  <a:pt x="0" y="115303"/>
                </a:lnTo>
                <a:lnTo>
                  <a:pt x="24777" y="115303"/>
                </a:lnTo>
                <a:lnTo>
                  <a:pt x="24777" y="68211"/>
                </a:lnTo>
                <a:lnTo>
                  <a:pt x="62890" y="68211"/>
                </a:lnTo>
                <a:lnTo>
                  <a:pt x="62890" y="47383"/>
                </a:lnTo>
                <a:lnTo>
                  <a:pt x="24777" y="47383"/>
                </a:lnTo>
                <a:lnTo>
                  <a:pt x="24777" y="21120"/>
                </a:lnTo>
                <a:lnTo>
                  <a:pt x="64198" y="21120"/>
                </a:lnTo>
                <a:lnTo>
                  <a:pt x="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3251" y="72272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12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13251" y="719297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7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13251" y="71593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4434" y="72272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84434" y="71594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6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29713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84" y="0"/>
                </a:moveTo>
                <a:lnTo>
                  <a:pt x="30421" y="6943"/>
                </a:lnTo>
                <a:lnTo>
                  <a:pt x="14395" y="20070"/>
                </a:lnTo>
                <a:lnTo>
                  <a:pt x="3817" y="37938"/>
                </a:lnTo>
                <a:lnTo>
                  <a:pt x="0" y="59105"/>
                </a:lnTo>
                <a:lnTo>
                  <a:pt x="675" y="68122"/>
                </a:lnTo>
                <a:lnTo>
                  <a:pt x="22551" y="105831"/>
                </a:lnTo>
                <a:lnTo>
                  <a:pt x="55001" y="118814"/>
                </a:lnTo>
                <a:lnTo>
                  <a:pt x="74231" y="118224"/>
                </a:lnTo>
                <a:lnTo>
                  <a:pt x="97009" y="109563"/>
                </a:lnTo>
                <a:lnTo>
                  <a:pt x="111021" y="96100"/>
                </a:lnTo>
                <a:lnTo>
                  <a:pt x="62395" y="96100"/>
                </a:lnTo>
                <a:lnTo>
                  <a:pt x="53231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63" y="51422"/>
                </a:lnTo>
                <a:lnTo>
                  <a:pt x="53167" y="23100"/>
                </a:lnTo>
                <a:lnTo>
                  <a:pt x="62395" y="21958"/>
                </a:lnTo>
                <a:lnTo>
                  <a:pt x="111101" y="21958"/>
                </a:lnTo>
                <a:lnTo>
                  <a:pt x="98053" y="9196"/>
                </a:lnTo>
                <a:lnTo>
                  <a:pt x="76172" y="358"/>
                </a:lnTo>
                <a:lnTo>
                  <a:pt x="50584" y="0"/>
                </a:lnTo>
                <a:close/>
              </a:path>
              <a:path w="123825" h="119379">
                <a:moveTo>
                  <a:pt x="111101" y="21958"/>
                </a:moveTo>
                <a:lnTo>
                  <a:pt x="62395" y="21958"/>
                </a:lnTo>
                <a:lnTo>
                  <a:pt x="71547" y="23100"/>
                </a:lnTo>
                <a:lnTo>
                  <a:pt x="80014" y="26417"/>
                </a:lnTo>
                <a:lnTo>
                  <a:pt x="87432" y="31747"/>
                </a:lnTo>
                <a:lnTo>
                  <a:pt x="93433" y="38925"/>
                </a:lnTo>
                <a:lnTo>
                  <a:pt x="97218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47" y="94961"/>
                </a:lnTo>
                <a:lnTo>
                  <a:pt x="62395" y="96100"/>
                </a:lnTo>
                <a:lnTo>
                  <a:pt x="111021" y="96100"/>
                </a:lnTo>
                <a:lnTo>
                  <a:pt x="113949" y="93287"/>
                </a:lnTo>
                <a:lnTo>
                  <a:pt x="123342" y="71697"/>
                </a:lnTo>
                <a:lnTo>
                  <a:pt x="123482" y="47091"/>
                </a:lnTo>
                <a:lnTo>
                  <a:pt x="114424" y="25208"/>
                </a:lnTo>
                <a:lnTo>
                  <a:pt x="11110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4250" y="715769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00"/>
                </a:lnTo>
              </a:path>
            </a:pathLst>
          </a:custGeom>
          <a:ln w="24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68049" y="714698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85" y="0"/>
                </a:lnTo>
              </a:path>
            </a:pathLst>
          </a:custGeom>
          <a:ln w="21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6052" y="7136096"/>
            <a:ext cx="65405" cy="115570"/>
          </a:xfrm>
          <a:custGeom>
            <a:avLst/>
            <a:gdLst/>
            <a:ahLst/>
            <a:cxnLst/>
            <a:rect l="l" t="t" r="r" b="b"/>
            <a:pathLst>
              <a:path w="65404" h="115570">
                <a:moveTo>
                  <a:pt x="65024" y="0"/>
                </a:moveTo>
                <a:lnTo>
                  <a:pt x="0" y="0"/>
                </a:lnTo>
                <a:lnTo>
                  <a:pt x="0" y="115303"/>
                </a:lnTo>
                <a:lnTo>
                  <a:pt x="65024" y="115303"/>
                </a:lnTo>
                <a:lnTo>
                  <a:pt x="65024" y="94170"/>
                </a:lnTo>
                <a:lnTo>
                  <a:pt x="24790" y="94170"/>
                </a:lnTo>
                <a:lnTo>
                  <a:pt x="24790" y="67259"/>
                </a:lnTo>
                <a:lnTo>
                  <a:pt x="63690" y="67259"/>
                </a:lnTo>
                <a:lnTo>
                  <a:pt x="63690" y="46596"/>
                </a:lnTo>
                <a:lnTo>
                  <a:pt x="24790" y="46596"/>
                </a:lnTo>
                <a:lnTo>
                  <a:pt x="24790" y="20967"/>
                </a:lnTo>
                <a:lnTo>
                  <a:pt x="65024" y="20967"/>
                </a:lnTo>
                <a:lnTo>
                  <a:pt x="65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62887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8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75282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37510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2678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65" y="2565"/>
                </a:lnTo>
                <a:lnTo>
                  <a:pt x="7810" y="4584"/>
                </a:lnTo>
                <a:lnTo>
                  <a:pt x="8235" y="6286"/>
                </a:lnTo>
                <a:lnTo>
                  <a:pt x="8273" y="54800"/>
                </a:lnTo>
                <a:lnTo>
                  <a:pt x="7810" y="56769"/>
                </a:lnTo>
                <a:lnTo>
                  <a:pt x="5740" y="58483"/>
                </a:lnTo>
                <a:lnTo>
                  <a:pt x="3479" y="59093"/>
                </a:lnTo>
                <a:lnTo>
                  <a:pt x="0" y="59448"/>
                </a:lnTo>
                <a:lnTo>
                  <a:pt x="0" y="61125"/>
                </a:lnTo>
                <a:lnTo>
                  <a:pt x="50965" y="61125"/>
                </a:lnTo>
                <a:lnTo>
                  <a:pt x="52002" y="57531"/>
                </a:lnTo>
                <a:lnTo>
                  <a:pt x="35928" y="57531"/>
                </a:lnTo>
                <a:lnTo>
                  <a:pt x="22301" y="57429"/>
                </a:lnTo>
                <a:lnTo>
                  <a:pt x="17983" y="54800"/>
                </a:lnTo>
                <a:lnTo>
                  <a:pt x="17983" y="6286"/>
                </a:lnTo>
                <a:lnTo>
                  <a:pt x="26784" y="1701"/>
                </a:lnTo>
                <a:lnTo>
                  <a:pt x="26784" y="0"/>
                </a:lnTo>
                <a:close/>
              </a:path>
              <a:path w="55879" h="61595">
                <a:moveTo>
                  <a:pt x="55587" y="45110"/>
                </a:moveTo>
                <a:lnTo>
                  <a:pt x="53200" y="45110"/>
                </a:lnTo>
                <a:lnTo>
                  <a:pt x="50431" y="50673"/>
                </a:lnTo>
                <a:lnTo>
                  <a:pt x="47561" y="54127"/>
                </a:lnTo>
                <a:lnTo>
                  <a:pt x="41630" y="56832"/>
                </a:lnTo>
                <a:lnTo>
                  <a:pt x="35928" y="57531"/>
                </a:lnTo>
                <a:lnTo>
                  <a:pt x="52002" y="57531"/>
                </a:lnTo>
                <a:lnTo>
                  <a:pt x="55587" y="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14315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0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78" y="2565"/>
                </a:lnTo>
                <a:lnTo>
                  <a:pt x="7813" y="4597"/>
                </a:lnTo>
                <a:lnTo>
                  <a:pt x="8278" y="6502"/>
                </a:lnTo>
                <a:lnTo>
                  <a:pt x="8331" y="54610"/>
                </a:lnTo>
                <a:lnTo>
                  <a:pt x="7804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06" y="61125"/>
                </a:lnTo>
                <a:lnTo>
                  <a:pt x="52197" y="57531"/>
                </a:lnTo>
                <a:lnTo>
                  <a:pt x="24510" y="57531"/>
                </a:lnTo>
                <a:lnTo>
                  <a:pt x="20954" y="57327"/>
                </a:lnTo>
                <a:lnTo>
                  <a:pt x="19735" y="57023"/>
                </a:lnTo>
                <a:lnTo>
                  <a:pt x="18567" y="56692"/>
                </a:lnTo>
                <a:lnTo>
                  <a:pt x="17983" y="55613"/>
                </a:lnTo>
                <a:lnTo>
                  <a:pt x="17983" y="30899"/>
                </a:lnTo>
                <a:lnTo>
                  <a:pt x="45173" y="30899"/>
                </a:lnTo>
                <a:lnTo>
                  <a:pt x="45173" y="27241"/>
                </a:lnTo>
                <a:lnTo>
                  <a:pt x="17983" y="27241"/>
                </a:lnTo>
                <a:lnTo>
                  <a:pt x="17983" y="5410"/>
                </a:lnTo>
                <a:lnTo>
                  <a:pt x="18144" y="4584"/>
                </a:lnTo>
                <a:lnTo>
                  <a:pt x="18770" y="3733"/>
                </a:lnTo>
                <a:lnTo>
                  <a:pt x="19646" y="3492"/>
                </a:lnTo>
                <a:lnTo>
                  <a:pt x="50391" y="3492"/>
                </a:lnTo>
                <a:lnTo>
                  <a:pt x="50304" y="0"/>
                </a:lnTo>
                <a:close/>
              </a:path>
              <a:path w="55879" h="61595">
                <a:moveTo>
                  <a:pt x="55511" y="45516"/>
                </a:moveTo>
                <a:lnTo>
                  <a:pt x="52870" y="45516"/>
                </a:lnTo>
                <a:lnTo>
                  <a:pt x="50418" y="50800"/>
                </a:lnTo>
                <a:lnTo>
                  <a:pt x="47675" y="54076"/>
                </a:lnTo>
                <a:lnTo>
                  <a:pt x="44627" y="55473"/>
                </a:lnTo>
                <a:lnTo>
                  <a:pt x="41567" y="56832"/>
                </a:lnTo>
                <a:lnTo>
                  <a:pt x="36829" y="57531"/>
                </a:lnTo>
                <a:lnTo>
                  <a:pt x="52197" y="57531"/>
                </a:lnTo>
                <a:lnTo>
                  <a:pt x="55511" y="45516"/>
                </a:lnTo>
                <a:close/>
              </a:path>
              <a:path w="55879" h="61595">
                <a:moveTo>
                  <a:pt x="45173" y="30899"/>
                </a:moveTo>
                <a:lnTo>
                  <a:pt x="36575" y="30899"/>
                </a:lnTo>
                <a:lnTo>
                  <a:pt x="39115" y="31483"/>
                </a:lnTo>
                <a:lnTo>
                  <a:pt x="40233" y="32651"/>
                </a:lnTo>
                <a:lnTo>
                  <a:pt x="41363" y="33782"/>
                </a:lnTo>
                <a:lnTo>
                  <a:pt x="42265" y="36156"/>
                </a:lnTo>
                <a:lnTo>
                  <a:pt x="42964" y="39738"/>
                </a:lnTo>
                <a:lnTo>
                  <a:pt x="45173" y="39738"/>
                </a:lnTo>
                <a:lnTo>
                  <a:pt x="45173" y="30899"/>
                </a:lnTo>
                <a:close/>
              </a:path>
              <a:path w="55879" h="61595">
                <a:moveTo>
                  <a:pt x="45173" y="18338"/>
                </a:moveTo>
                <a:lnTo>
                  <a:pt x="42964" y="18338"/>
                </a:lnTo>
                <a:lnTo>
                  <a:pt x="42278" y="21932"/>
                </a:lnTo>
                <a:lnTo>
                  <a:pt x="41389" y="24282"/>
                </a:lnTo>
                <a:lnTo>
                  <a:pt x="40284" y="25476"/>
                </a:lnTo>
                <a:lnTo>
                  <a:pt x="39166" y="26631"/>
                </a:lnTo>
                <a:lnTo>
                  <a:pt x="36588" y="27241"/>
                </a:lnTo>
                <a:lnTo>
                  <a:pt x="45173" y="27241"/>
                </a:lnTo>
                <a:lnTo>
                  <a:pt x="45173" y="18338"/>
                </a:lnTo>
                <a:close/>
              </a:path>
              <a:path w="55879" h="61595">
                <a:moveTo>
                  <a:pt x="50391" y="3492"/>
                </a:moveTo>
                <a:lnTo>
                  <a:pt x="39458" y="3492"/>
                </a:lnTo>
                <a:lnTo>
                  <a:pt x="43040" y="4127"/>
                </a:lnTo>
                <a:lnTo>
                  <a:pt x="46227" y="6502"/>
                </a:lnTo>
                <a:lnTo>
                  <a:pt x="47447" y="9156"/>
                </a:lnTo>
                <a:lnTo>
                  <a:pt x="48234" y="13246"/>
                </a:lnTo>
                <a:lnTo>
                  <a:pt x="50634" y="13246"/>
                </a:lnTo>
                <a:lnTo>
                  <a:pt x="50391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9398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2" y="60426"/>
                </a:moveTo>
                <a:lnTo>
                  <a:pt x="8356" y="60426"/>
                </a:lnTo>
                <a:lnTo>
                  <a:pt x="10198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32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2" y="62039"/>
                </a:lnTo>
                <a:lnTo>
                  <a:pt x="6019" y="60756"/>
                </a:lnTo>
                <a:lnTo>
                  <a:pt x="6807" y="60426"/>
                </a:lnTo>
                <a:lnTo>
                  <a:pt x="35032" y="60426"/>
                </a:lnTo>
                <a:lnTo>
                  <a:pt x="35264" y="60223"/>
                </a:lnTo>
                <a:lnTo>
                  <a:pt x="16243" y="60223"/>
                </a:lnTo>
                <a:lnTo>
                  <a:pt x="11569" y="58077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693" y="0"/>
                </a:lnTo>
                <a:lnTo>
                  <a:pt x="10464" y="1562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46" y="38226"/>
                </a:lnTo>
                <a:lnTo>
                  <a:pt x="28194" y="40373"/>
                </a:lnTo>
                <a:lnTo>
                  <a:pt x="31864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64" y="55587"/>
                </a:lnTo>
                <a:lnTo>
                  <a:pt x="29629" y="57442"/>
                </a:lnTo>
                <a:lnTo>
                  <a:pt x="27457" y="59296"/>
                </a:lnTo>
                <a:lnTo>
                  <a:pt x="24841" y="60223"/>
                </a:lnTo>
                <a:lnTo>
                  <a:pt x="35264" y="60223"/>
                </a:lnTo>
                <a:lnTo>
                  <a:pt x="40678" y="55537"/>
                </a:lnTo>
                <a:lnTo>
                  <a:pt x="42545" y="51511"/>
                </a:lnTo>
                <a:lnTo>
                  <a:pt x="42545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12" y="7480"/>
                </a:lnTo>
                <a:lnTo>
                  <a:pt x="13817" y="5981"/>
                </a:lnTo>
                <a:lnTo>
                  <a:pt x="15773" y="4483"/>
                </a:lnTo>
                <a:lnTo>
                  <a:pt x="18046" y="3733"/>
                </a:lnTo>
                <a:lnTo>
                  <a:pt x="38721" y="3733"/>
                </a:lnTo>
                <a:lnTo>
                  <a:pt x="38657" y="3124"/>
                </a:lnTo>
                <a:lnTo>
                  <a:pt x="32499" y="3124"/>
                </a:lnTo>
                <a:lnTo>
                  <a:pt x="30784" y="2590"/>
                </a:lnTo>
                <a:lnTo>
                  <a:pt x="27661" y="1549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21" y="3733"/>
                </a:moveTo>
                <a:lnTo>
                  <a:pt x="23952" y="3733"/>
                </a:lnTo>
                <a:lnTo>
                  <a:pt x="27330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398" y="19672"/>
                </a:lnTo>
                <a:lnTo>
                  <a:pt x="38721" y="3733"/>
                </a:lnTo>
                <a:close/>
              </a:path>
              <a:path w="42545" h="64134">
                <a:moveTo>
                  <a:pt x="38328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5331" y="2298"/>
                </a:lnTo>
                <a:lnTo>
                  <a:pt x="34912" y="2819"/>
                </a:lnTo>
                <a:lnTo>
                  <a:pt x="34112" y="3124"/>
                </a:lnTo>
                <a:lnTo>
                  <a:pt x="38657" y="3124"/>
                </a:lnTo>
                <a:lnTo>
                  <a:pt x="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05831" y="734808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70" h="61595">
                <a:moveTo>
                  <a:pt x="26314" y="0"/>
                </a:moveTo>
                <a:lnTo>
                  <a:pt x="0" y="0"/>
                </a:lnTo>
                <a:lnTo>
                  <a:pt x="0" y="1701"/>
                </a:lnTo>
                <a:lnTo>
                  <a:pt x="3467" y="1930"/>
                </a:lnTo>
                <a:lnTo>
                  <a:pt x="5727" y="2552"/>
                </a:lnTo>
                <a:lnTo>
                  <a:pt x="7810" y="4546"/>
                </a:lnTo>
                <a:lnTo>
                  <a:pt x="8305" y="6692"/>
                </a:lnTo>
                <a:lnTo>
                  <a:pt x="8226" y="54457"/>
                </a:lnTo>
                <a:lnTo>
                  <a:pt x="7861" y="56489"/>
                </a:lnTo>
                <a:lnTo>
                  <a:pt x="6007" y="58407"/>
                </a:lnTo>
                <a:lnTo>
                  <a:pt x="3708" y="59055"/>
                </a:lnTo>
                <a:lnTo>
                  <a:pt x="0" y="59448"/>
                </a:lnTo>
                <a:lnTo>
                  <a:pt x="0" y="61125"/>
                </a:lnTo>
                <a:lnTo>
                  <a:pt x="26314" y="61125"/>
                </a:lnTo>
                <a:lnTo>
                  <a:pt x="26314" y="59448"/>
                </a:lnTo>
                <a:lnTo>
                  <a:pt x="22821" y="59194"/>
                </a:lnTo>
                <a:lnTo>
                  <a:pt x="20548" y="58572"/>
                </a:lnTo>
                <a:lnTo>
                  <a:pt x="18453" y="56654"/>
                </a:lnTo>
                <a:lnTo>
                  <a:pt x="17945" y="54457"/>
                </a:lnTo>
                <a:lnTo>
                  <a:pt x="17945" y="32067"/>
                </a:lnTo>
                <a:lnTo>
                  <a:pt x="56324" y="32067"/>
                </a:lnTo>
                <a:lnTo>
                  <a:pt x="56324" y="27990"/>
                </a:lnTo>
                <a:lnTo>
                  <a:pt x="17945" y="27990"/>
                </a:lnTo>
                <a:lnTo>
                  <a:pt x="17945" y="6692"/>
                </a:lnTo>
                <a:lnTo>
                  <a:pt x="18453" y="4546"/>
                </a:lnTo>
                <a:lnTo>
                  <a:pt x="20548" y="2552"/>
                </a:lnTo>
                <a:lnTo>
                  <a:pt x="22821" y="1930"/>
                </a:lnTo>
                <a:lnTo>
                  <a:pt x="26314" y="1701"/>
                </a:lnTo>
                <a:lnTo>
                  <a:pt x="26314" y="0"/>
                </a:lnTo>
                <a:close/>
              </a:path>
              <a:path w="64770" h="61595">
                <a:moveTo>
                  <a:pt x="56324" y="32067"/>
                </a:moveTo>
                <a:lnTo>
                  <a:pt x="46659" y="32067"/>
                </a:lnTo>
                <a:lnTo>
                  <a:pt x="46575" y="54457"/>
                </a:lnTo>
                <a:lnTo>
                  <a:pt x="46189" y="56489"/>
                </a:lnTo>
                <a:lnTo>
                  <a:pt x="44373" y="58420"/>
                </a:lnTo>
                <a:lnTo>
                  <a:pt x="42062" y="59093"/>
                </a:lnTo>
                <a:lnTo>
                  <a:pt x="38328" y="59448"/>
                </a:lnTo>
                <a:lnTo>
                  <a:pt x="38328" y="61125"/>
                </a:lnTo>
                <a:lnTo>
                  <a:pt x="64655" y="61125"/>
                </a:lnTo>
                <a:lnTo>
                  <a:pt x="64655" y="59448"/>
                </a:lnTo>
                <a:lnTo>
                  <a:pt x="61163" y="59156"/>
                </a:lnTo>
                <a:lnTo>
                  <a:pt x="58915" y="58534"/>
                </a:lnTo>
                <a:lnTo>
                  <a:pt x="57861" y="57619"/>
                </a:lnTo>
                <a:lnTo>
                  <a:pt x="56819" y="56654"/>
                </a:lnTo>
                <a:lnTo>
                  <a:pt x="56324" y="54457"/>
                </a:lnTo>
                <a:lnTo>
                  <a:pt x="56324" y="32067"/>
                </a:lnTo>
                <a:close/>
              </a:path>
              <a:path w="64770" h="61595">
                <a:moveTo>
                  <a:pt x="64655" y="0"/>
                </a:moveTo>
                <a:lnTo>
                  <a:pt x="38328" y="0"/>
                </a:lnTo>
                <a:lnTo>
                  <a:pt x="38328" y="1701"/>
                </a:lnTo>
                <a:lnTo>
                  <a:pt x="41833" y="1930"/>
                </a:lnTo>
                <a:lnTo>
                  <a:pt x="44107" y="2552"/>
                </a:lnTo>
                <a:lnTo>
                  <a:pt x="45135" y="3530"/>
                </a:lnTo>
                <a:lnTo>
                  <a:pt x="46139" y="4546"/>
                </a:lnTo>
                <a:lnTo>
                  <a:pt x="46659" y="6692"/>
                </a:lnTo>
                <a:lnTo>
                  <a:pt x="46659" y="27990"/>
                </a:lnTo>
                <a:lnTo>
                  <a:pt x="56324" y="27990"/>
                </a:lnTo>
                <a:lnTo>
                  <a:pt x="56324" y="6692"/>
                </a:lnTo>
                <a:lnTo>
                  <a:pt x="56819" y="4546"/>
                </a:lnTo>
                <a:lnTo>
                  <a:pt x="57861" y="3530"/>
                </a:lnTo>
                <a:lnTo>
                  <a:pt x="58915" y="2552"/>
                </a:lnTo>
                <a:lnTo>
                  <a:pt x="61163" y="1930"/>
                </a:lnTo>
                <a:lnTo>
                  <a:pt x="64655" y="1701"/>
                </a:lnTo>
                <a:lnTo>
                  <a:pt x="6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93037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24" y="0"/>
                </a:moveTo>
                <a:lnTo>
                  <a:pt x="31496" y="0"/>
                </a:lnTo>
                <a:lnTo>
                  <a:pt x="8801" y="52120"/>
                </a:lnTo>
                <a:lnTo>
                  <a:pt x="6692" y="56311"/>
                </a:lnTo>
                <a:lnTo>
                  <a:pt x="5299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280" y="58039"/>
                </a:lnTo>
                <a:lnTo>
                  <a:pt x="12280" y="55714"/>
                </a:lnTo>
                <a:lnTo>
                  <a:pt x="12534" y="54648"/>
                </a:lnTo>
                <a:lnTo>
                  <a:pt x="13487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60" y="42227"/>
                </a:lnTo>
                <a:lnTo>
                  <a:pt x="50671" y="38481"/>
                </a:lnTo>
                <a:lnTo>
                  <a:pt x="19100" y="38481"/>
                </a:lnTo>
                <a:lnTo>
                  <a:pt x="29921" y="13017"/>
                </a:lnTo>
                <a:lnTo>
                  <a:pt x="39192" y="13017"/>
                </a:lnTo>
                <a:lnTo>
                  <a:pt x="33324" y="0"/>
                </a:lnTo>
                <a:close/>
              </a:path>
              <a:path w="66040" h="62229">
                <a:moveTo>
                  <a:pt x="52360" y="42227"/>
                </a:moveTo>
                <a:lnTo>
                  <a:pt x="42227" y="42227"/>
                </a:lnTo>
                <a:lnTo>
                  <a:pt x="46697" y="52374"/>
                </a:lnTo>
                <a:lnTo>
                  <a:pt x="47142" y="53581"/>
                </a:lnTo>
                <a:lnTo>
                  <a:pt x="47751" y="55867"/>
                </a:lnTo>
                <a:lnTo>
                  <a:pt x="47850" y="56311"/>
                </a:lnTo>
                <a:lnTo>
                  <a:pt x="47929" y="58470"/>
                </a:lnTo>
                <a:lnTo>
                  <a:pt x="47523" y="59321"/>
                </a:lnTo>
                <a:lnTo>
                  <a:pt x="45910" y="60020"/>
                </a:lnTo>
                <a:lnTo>
                  <a:pt x="44132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20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54" y="58039"/>
                </a:lnTo>
                <a:lnTo>
                  <a:pt x="58508" y="55867"/>
                </a:lnTo>
                <a:lnTo>
                  <a:pt x="52360" y="42227"/>
                </a:lnTo>
                <a:close/>
              </a:path>
              <a:path w="66040" h="62229">
                <a:moveTo>
                  <a:pt x="39192" y="13017"/>
                </a:moveTo>
                <a:lnTo>
                  <a:pt x="29921" y="13017"/>
                </a:lnTo>
                <a:lnTo>
                  <a:pt x="40893" y="38481"/>
                </a:lnTo>
                <a:lnTo>
                  <a:pt x="50671" y="38481"/>
                </a:lnTo>
                <a:lnTo>
                  <a:pt x="3919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80293" y="7348076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5">
                <a:moveTo>
                  <a:pt x="26873" y="0"/>
                </a:moveTo>
                <a:lnTo>
                  <a:pt x="0" y="0"/>
                </a:lnTo>
                <a:lnTo>
                  <a:pt x="0" y="1701"/>
                </a:lnTo>
                <a:lnTo>
                  <a:pt x="3555" y="1981"/>
                </a:lnTo>
                <a:lnTo>
                  <a:pt x="5880" y="2590"/>
                </a:lnTo>
                <a:lnTo>
                  <a:pt x="6921" y="3543"/>
                </a:lnTo>
                <a:lnTo>
                  <a:pt x="8013" y="4495"/>
                </a:lnTo>
                <a:lnTo>
                  <a:pt x="8528" y="6616"/>
                </a:lnTo>
                <a:lnTo>
                  <a:pt x="8534" y="44589"/>
                </a:lnTo>
                <a:lnTo>
                  <a:pt x="9550" y="49199"/>
                </a:lnTo>
                <a:lnTo>
                  <a:pt x="15265" y="59194"/>
                </a:lnTo>
                <a:lnTo>
                  <a:pt x="22225" y="62433"/>
                </a:lnTo>
                <a:lnTo>
                  <a:pt x="42811" y="62433"/>
                </a:lnTo>
                <a:lnTo>
                  <a:pt x="49847" y="59143"/>
                </a:lnTo>
                <a:lnTo>
                  <a:pt x="50334" y="58280"/>
                </a:lnTo>
                <a:lnTo>
                  <a:pt x="27508" y="58280"/>
                </a:lnTo>
                <a:lnTo>
                  <a:pt x="22745" y="55841"/>
                </a:lnTo>
                <a:lnTo>
                  <a:pt x="18846" y="48171"/>
                </a:lnTo>
                <a:lnTo>
                  <a:pt x="18219" y="44589"/>
                </a:lnTo>
                <a:lnTo>
                  <a:pt x="18186" y="6616"/>
                </a:lnTo>
                <a:lnTo>
                  <a:pt x="18719" y="4419"/>
                </a:lnTo>
                <a:lnTo>
                  <a:pt x="19799" y="3505"/>
                </a:lnTo>
                <a:lnTo>
                  <a:pt x="20866" y="2540"/>
                </a:lnTo>
                <a:lnTo>
                  <a:pt x="23228" y="1930"/>
                </a:lnTo>
                <a:lnTo>
                  <a:pt x="26873" y="1701"/>
                </a:lnTo>
                <a:lnTo>
                  <a:pt x="26873" y="0"/>
                </a:lnTo>
                <a:close/>
              </a:path>
              <a:path w="66040" h="62865">
                <a:moveTo>
                  <a:pt x="65443" y="0"/>
                </a:moveTo>
                <a:lnTo>
                  <a:pt x="43522" y="0"/>
                </a:lnTo>
                <a:lnTo>
                  <a:pt x="43522" y="1701"/>
                </a:lnTo>
                <a:lnTo>
                  <a:pt x="46964" y="2057"/>
                </a:lnTo>
                <a:lnTo>
                  <a:pt x="49314" y="2844"/>
                </a:lnTo>
                <a:lnTo>
                  <a:pt x="50898" y="4495"/>
                </a:lnTo>
                <a:lnTo>
                  <a:pt x="51790" y="5397"/>
                </a:lnTo>
                <a:lnTo>
                  <a:pt x="52387" y="8547"/>
                </a:lnTo>
                <a:lnTo>
                  <a:pt x="52311" y="43980"/>
                </a:lnTo>
                <a:lnTo>
                  <a:pt x="51663" y="47879"/>
                </a:lnTo>
                <a:lnTo>
                  <a:pt x="50059" y="50888"/>
                </a:lnTo>
                <a:lnTo>
                  <a:pt x="47523" y="55753"/>
                </a:lnTo>
                <a:lnTo>
                  <a:pt x="42316" y="58280"/>
                </a:lnTo>
                <a:lnTo>
                  <a:pt x="50334" y="58280"/>
                </a:lnTo>
                <a:lnTo>
                  <a:pt x="55549" y="48971"/>
                </a:lnTo>
                <a:lnTo>
                  <a:pt x="56419" y="44589"/>
                </a:lnTo>
                <a:lnTo>
                  <a:pt x="56540" y="8737"/>
                </a:lnTo>
                <a:lnTo>
                  <a:pt x="57124" y="5626"/>
                </a:lnTo>
                <a:lnTo>
                  <a:pt x="59347" y="2959"/>
                </a:lnTo>
                <a:lnTo>
                  <a:pt x="61747" y="2082"/>
                </a:lnTo>
                <a:lnTo>
                  <a:pt x="65443" y="1701"/>
                </a:lnTo>
                <a:lnTo>
                  <a:pt x="6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67628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2016" y="3822"/>
                </a:moveTo>
                <a:lnTo>
                  <a:pt x="22580" y="3822"/>
                </a:lnTo>
                <a:lnTo>
                  <a:pt x="22580" y="54025"/>
                </a:lnTo>
                <a:lnTo>
                  <a:pt x="22072" y="56527"/>
                </a:lnTo>
                <a:lnTo>
                  <a:pt x="21094" y="57531"/>
                </a:lnTo>
                <a:lnTo>
                  <a:pt x="20104" y="58508"/>
                </a:lnTo>
                <a:lnTo>
                  <a:pt x="17614" y="59156"/>
                </a:lnTo>
                <a:lnTo>
                  <a:pt x="13614" y="59448"/>
                </a:lnTo>
                <a:lnTo>
                  <a:pt x="13614" y="61125"/>
                </a:lnTo>
                <a:lnTo>
                  <a:pt x="41211" y="61125"/>
                </a:lnTo>
                <a:lnTo>
                  <a:pt x="41211" y="59448"/>
                </a:lnTo>
                <a:lnTo>
                  <a:pt x="37376" y="59194"/>
                </a:lnTo>
                <a:lnTo>
                  <a:pt x="34874" y="58623"/>
                </a:lnTo>
                <a:lnTo>
                  <a:pt x="33731" y="57785"/>
                </a:lnTo>
                <a:lnTo>
                  <a:pt x="32588" y="56908"/>
                </a:lnTo>
                <a:lnTo>
                  <a:pt x="32016" y="54686"/>
                </a:lnTo>
                <a:lnTo>
                  <a:pt x="32016" y="3822"/>
                </a:lnTo>
                <a:close/>
              </a:path>
              <a:path w="54609" h="61595">
                <a:moveTo>
                  <a:pt x="54063" y="0"/>
                </a:moveTo>
                <a:lnTo>
                  <a:pt x="546" y="0"/>
                </a:lnTo>
                <a:lnTo>
                  <a:pt x="0" y="15684"/>
                </a:lnTo>
                <a:lnTo>
                  <a:pt x="2336" y="15684"/>
                </a:lnTo>
                <a:lnTo>
                  <a:pt x="3276" y="10731"/>
                </a:lnTo>
                <a:lnTo>
                  <a:pt x="4686" y="7518"/>
                </a:lnTo>
                <a:lnTo>
                  <a:pt x="8470" y="4572"/>
                </a:lnTo>
                <a:lnTo>
                  <a:pt x="12052" y="3822"/>
                </a:lnTo>
                <a:lnTo>
                  <a:pt x="54190" y="3822"/>
                </a:lnTo>
                <a:lnTo>
                  <a:pt x="54063" y="0"/>
                </a:lnTo>
                <a:close/>
              </a:path>
              <a:path w="54609" h="61595">
                <a:moveTo>
                  <a:pt x="54190" y="3822"/>
                </a:moveTo>
                <a:lnTo>
                  <a:pt x="42748" y="3822"/>
                </a:lnTo>
                <a:lnTo>
                  <a:pt x="46354" y="4572"/>
                </a:lnTo>
                <a:lnTo>
                  <a:pt x="48069" y="6083"/>
                </a:lnTo>
                <a:lnTo>
                  <a:pt x="49783" y="7556"/>
                </a:lnTo>
                <a:lnTo>
                  <a:pt x="51206" y="10769"/>
                </a:lnTo>
                <a:lnTo>
                  <a:pt x="52311" y="15684"/>
                </a:lnTo>
                <a:lnTo>
                  <a:pt x="54584" y="15684"/>
                </a:lnTo>
                <a:lnTo>
                  <a:pt x="54190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47062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3" y="60426"/>
                </a:moveTo>
                <a:lnTo>
                  <a:pt x="8381" y="60426"/>
                </a:lnTo>
                <a:lnTo>
                  <a:pt x="10198" y="60972"/>
                </a:lnTo>
                <a:lnTo>
                  <a:pt x="16573" y="63118"/>
                </a:lnTo>
                <a:lnTo>
                  <a:pt x="19659" y="63665"/>
                </a:lnTo>
                <a:lnTo>
                  <a:pt x="28422" y="63665"/>
                </a:lnTo>
                <a:lnTo>
                  <a:pt x="33185" y="62039"/>
                </a:lnTo>
                <a:lnTo>
                  <a:pt x="35043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316" y="62039"/>
                </a:lnTo>
                <a:lnTo>
                  <a:pt x="5664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3" y="60426"/>
                </a:lnTo>
                <a:lnTo>
                  <a:pt x="35277" y="60223"/>
                </a:lnTo>
                <a:lnTo>
                  <a:pt x="16268" y="60223"/>
                </a:lnTo>
                <a:lnTo>
                  <a:pt x="11595" y="58077"/>
                </a:lnTo>
                <a:lnTo>
                  <a:pt x="7835" y="53771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719" y="0"/>
                </a:lnTo>
                <a:lnTo>
                  <a:pt x="10502" y="1549"/>
                </a:lnTo>
                <a:lnTo>
                  <a:pt x="4127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194" y="40373"/>
                </a:lnTo>
                <a:lnTo>
                  <a:pt x="29654" y="41782"/>
                </a:lnTo>
                <a:lnTo>
                  <a:pt x="31876" y="44005"/>
                </a:lnTo>
                <a:lnTo>
                  <a:pt x="32994" y="46634"/>
                </a:lnTo>
                <a:lnTo>
                  <a:pt x="32994" y="52984"/>
                </a:lnTo>
                <a:lnTo>
                  <a:pt x="31876" y="55587"/>
                </a:lnTo>
                <a:lnTo>
                  <a:pt x="27470" y="59296"/>
                </a:lnTo>
                <a:lnTo>
                  <a:pt x="24879" y="60223"/>
                </a:lnTo>
                <a:lnTo>
                  <a:pt x="35277" y="60223"/>
                </a:lnTo>
                <a:lnTo>
                  <a:pt x="40678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81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25" y="7480"/>
                </a:lnTo>
                <a:lnTo>
                  <a:pt x="15773" y="4483"/>
                </a:lnTo>
                <a:lnTo>
                  <a:pt x="18046" y="3733"/>
                </a:lnTo>
                <a:lnTo>
                  <a:pt x="38759" y="3733"/>
                </a:lnTo>
                <a:lnTo>
                  <a:pt x="38695" y="3124"/>
                </a:lnTo>
                <a:lnTo>
                  <a:pt x="32524" y="3124"/>
                </a:lnTo>
                <a:lnTo>
                  <a:pt x="30759" y="2590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59" y="3733"/>
                </a:moveTo>
                <a:lnTo>
                  <a:pt x="23952" y="3733"/>
                </a:lnTo>
                <a:lnTo>
                  <a:pt x="27304" y="4927"/>
                </a:lnTo>
                <a:lnTo>
                  <a:pt x="34150" y="9613"/>
                </a:lnTo>
                <a:lnTo>
                  <a:pt x="36639" y="13741"/>
                </a:lnTo>
                <a:lnTo>
                  <a:pt x="38163" y="19672"/>
                </a:lnTo>
                <a:lnTo>
                  <a:pt x="40436" y="19672"/>
                </a:lnTo>
                <a:lnTo>
                  <a:pt x="38759" y="3733"/>
                </a:lnTo>
                <a:close/>
              </a:path>
              <a:path w="42545" h="64134">
                <a:moveTo>
                  <a:pt x="38366" y="0"/>
                </a:moveTo>
                <a:lnTo>
                  <a:pt x="36423" y="0"/>
                </a:lnTo>
                <a:lnTo>
                  <a:pt x="36169" y="1003"/>
                </a:lnTo>
                <a:lnTo>
                  <a:pt x="35814" y="1765"/>
                </a:lnTo>
                <a:lnTo>
                  <a:pt x="34912" y="2819"/>
                </a:lnTo>
                <a:lnTo>
                  <a:pt x="34112" y="3124"/>
                </a:lnTo>
                <a:lnTo>
                  <a:pt x="38695" y="3124"/>
                </a:lnTo>
                <a:lnTo>
                  <a:pt x="3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58927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12" y="0"/>
                </a:moveTo>
                <a:lnTo>
                  <a:pt x="0" y="0"/>
                </a:lnTo>
                <a:lnTo>
                  <a:pt x="0" y="1701"/>
                </a:lnTo>
                <a:lnTo>
                  <a:pt x="3492" y="1930"/>
                </a:lnTo>
                <a:lnTo>
                  <a:pt x="5778" y="2539"/>
                </a:lnTo>
                <a:lnTo>
                  <a:pt x="7797" y="4470"/>
                </a:lnTo>
                <a:lnTo>
                  <a:pt x="8318" y="6642"/>
                </a:lnTo>
                <a:lnTo>
                  <a:pt x="8318" y="54622"/>
                </a:lnTo>
                <a:lnTo>
                  <a:pt x="7797" y="56781"/>
                </a:lnTo>
                <a:lnTo>
                  <a:pt x="5689" y="58483"/>
                </a:lnTo>
                <a:lnTo>
                  <a:pt x="3454" y="59105"/>
                </a:lnTo>
                <a:lnTo>
                  <a:pt x="0" y="59461"/>
                </a:lnTo>
                <a:lnTo>
                  <a:pt x="0" y="61125"/>
                </a:lnTo>
                <a:lnTo>
                  <a:pt x="33362" y="61125"/>
                </a:lnTo>
                <a:lnTo>
                  <a:pt x="39293" y="60248"/>
                </a:lnTo>
                <a:lnTo>
                  <a:pt x="46477" y="57696"/>
                </a:lnTo>
                <a:lnTo>
                  <a:pt x="21374" y="57696"/>
                </a:lnTo>
                <a:lnTo>
                  <a:pt x="19824" y="57454"/>
                </a:lnTo>
                <a:lnTo>
                  <a:pt x="18287" y="56476"/>
                </a:lnTo>
                <a:lnTo>
                  <a:pt x="17932" y="55498"/>
                </a:lnTo>
                <a:lnTo>
                  <a:pt x="17955" y="5422"/>
                </a:lnTo>
                <a:lnTo>
                  <a:pt x="18287" y="4495"/>
                </a:lnTo>
                <a:lnTo>
                  <a:pt x="19824" y="3606"/>
                </a:lnTo>
                <a:lnTo>
                  <a:pt x="21259" y="3365"/>
                </a:lnTo>
                <a:lnTo>
                  <a:pt x="45682" y="3365"/>
                </a:lnTo>
                <a:lnTo>
                  <a:pt x="41401" y="1371"/>
                </a:lnTo>
                <a:lnTo>
                  <a:pt x="34112" y="0"/>
                </a:lnTo>
                <a:close/>
              </a:path>
              <a:path w="63500" h="61595">
                <a:moveTo>
                  <a:pt x="45682" y="3365"/>
                </a:moveTo>
                <a:lnTo>
                  <a:pt x="31927" y="3365"/>
                </a:lnTo>
                <a:lnTo>
                  <a:pt x="38785" y="5422"/>
                </a:lnTo>
                <a:lnTo>
                  <a:pt x="50025" y="14274"/>
                </a:lnTo>
                <a:lnTo>
                  <a:pt x="53022" y="21412"/>
                </a:lnTo>
                <a:lnTo>
                  <a:pt x="53022" y="41516"/>
                </a:lnTo>
                <a:lnTo>
                  <a:pt x="49364" y="49009"/>
                </a:lnTo>
                <a:lnTo>
                  <a:pt x="37261" y="56273"/>
                </a:lnTo>
                <a:lnTo>
                  <a:pt x="31165" y="57696"/>
                </a:lnTo>
                <a:lnTo>
                  <a:pt x="46477" y="57696"/>
                </a:lnTo>
                <a:lnTo>
                  <a:pt x="60528" y="43891"/>
                </a:lnTo>
                <a:lnTo>
                  <a:pt x="62471" y="39750"/>
                </a:lnTo>
                <a:lnTo>
                  <a:pt x="63449" y="35369"/>
                </a:lnTo>
                <a:lnTo>
                  <a:pt x="63449" y="30772"/>
                </a:lnTo>
                <a:lnTo>
                  <a:pt x="62442" y="21913"/>
                </a:lnTo>
                <a:lnTo>
                  <a:pt x="59421" y="14522"/>
                </a:lnTo>
                <a:lnTo>
                  <a:pt x="54389" y="8597"/>
                </a:lnTo>
                <a:lnTo>
                  <a:pt x="47345" y="4140"/>
                </a:lnTo>
                <a:lnTo>
                  <a:pt x="45682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45783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42" y="0"/>
                </a:moveTo>
                <a:lnTo>
                  <a:pt x="0" y="0"/>
                </a:lnTo>
                <a:lnTo>
                  <a:pt x="0" y="1701"/>
                </a:lnTo>
                <a:lnTo>
                  <a:pt x="3543" y="1930"/>
                </a:lnTo>
                <a:lnTo>
                  <a:pt x="5803" y="2565"/>
                </a:lnTo>
                <a:lnTo>
                  <a:pt x="7838" y="4597"/>
                </a:lnTo>
                <a:lnTo>
                  <a:pt x="8292" y="6502"/>
                </a:lnTo>
                <a:lnTo>
                  <a:pt x="8343" y="54610"/>
                </a:lnTo>
                <a:lnTo>
                  <a:pt x="7829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31" y="61125"/>
                </a:lnTo>
                <a:lnTo>
                  <a:pt x="52220" y="57531"/>
                </a:lnTo>
                <a:lnTo>
                  <a:pt x="24523" y="57531"/>
                </a:lnTo>
                <a:lnTo>
                  <a:pt x="20967" y="57327"/>
                </a:lnTo>
                <a:lnTo>
                  <a:pt x="19773" y="57023"/>
                </a:lnTo>
                <a:lnTo>
                  <a:pt x="18592" y="56692"/>
                </a:lnTo>
                <a:lnTo>
                  <a:pt x="17995" y="55613"/>
                </a:lnTo>
                <a:lnTo>
                  <a:pt x="17995" y="30899"/>
                </a:lnTo>
                <a:lnTo>
                  <a:pt x="45199" y="30899"/>
                </a:lnTo>
                <a:lnTo>
                  <a:pt x="45199" y="27241"/>
                </a:lnTo>
                <a:lnTo>
                  <a:pt x="17995" y="27241"/>
                </a:lnTo>
                <a:lnTo>
                  <a:pt x="18019" y="5295"/>
                </a:lnTo>
                <a:lnTo>
                  <a:pt x="18170" y="4584"/>
                </a:lnTo>
                <a:lnTo>
                  <a:pt x="18808" y="3733"/>
                </a:lnTo>
                <a:lnTo>
                  <a:pt x="19672" y="3492"/>
                </a:lnTo>
                <a:lnTo>
                  <a:pt x="50423" y="3492"/>
                </a:lnTo>
                <a:lnTo>
                  <a:pt x="50342" y="0"/>
                </a:lnTo>
                <a:close/>
              </a:path>
              <a:path w="55879" h="61595">
                <a:moveTo>
                  <a:pt x="55524" y="45516"/>
                </a:moveTo>
                <a:lnTo>
                  <a:pt x="52895" y="45516"/>
                </a:lnTo>
                <a:lnTo>
                  <a:pt x="50457" y="50800"/>
                </a:lnTo>
                <a:lnTo>
                  <a:pt x="47701" y="54076"/>
                </a:lnTo>
                <a:lnTo>
                  <a:pt x="44665" y="55473"/>
                </a:lnTo>
                <a:lnTo>
                  <a:pt x="41592" y="56832"/>
                </a:lnTo>
                <a:lnTo>
                  <a:pt x="36868" y="57531"/>
                </a:lnTo>
                <a:lnTo>
                  <a:pt x="52220" y="57531"/>
                </a:lnTo>
                <a:lnTo>
                  <a:pt x="55524" y="45516"/>
                </a:lnTo>
                <a:close/>
              </a:path>
              <a:path w="55879" h="61595">
                <a:moveTo>
                  <a:pt x="45199" y="30899"/>
                </a:moveTo>
                <a:lnTo>
                  <a:pt x="36588" y="30899"/>
                </a:lnTo>
                <a:lnTo>
                  <a:pt x="39141" y="31483"/>
                </a:lnTo>
                <a:lnTo>
                  <a:pt x="41363" y="33782"/>
                </a:lnTo>
                <a:lnTo>
                  <a:pt x="42278" y="36156"/>
                </a:lnTo>
                <a:lnTo>
                  <a:pt x="42964" y="39738"/>
                </a:lnTo>
                <a:lnTo>
                  <a:pt x="45199" y="39738"/>
                </a:lnTo>
                <a:lnTo>
                  <a:pt x="45199" y="30899"/>
                </a:lnTo>
                <a:close/>
              </a:path>
              <a:path w="55879" h="61595">
                <a:moveTo>
                  <a:pt x="45199" y="18338"/>
                </a:moveTo>
                <a:lnTo>
                  <a:pt x="42964" y="18338"/>
                </a:lnTo>
                <a:lnTo>
                  <a:pt x="42316" y="21932"/>
                </a:lnTo>
                <a:lnTo>
                  <a:pt x="41401" y="24282"/>
                </a:lnTo>
                <a:lnTo>
                  <a:pt x="40297" y="25476"/>
                </a:lnTo>
                <a:lnTo>
                  <a:pt x="39192" y="26631"/>
                </a:lnTo>
                <a:lnTo>
                  <a:pt x="36601" y="27241"/>
                </a:lnTo>
                <a:lnTo>
                  <a:pt x="45199" y="27241"/>
                </a:lnTo>
                <a:lnTo>
                  <a:pt x="45199" y="18338"/>
                </a:lnTo>
                <a:close/>
              </a:path>
              <a:path w="55879" h="61595">
                <a:moveTo>
                  <a:pt x="50423" y="3492"/>
                </a:moveTo>
                <a:lnTo>
                  <a:pt x="39471" y="3492"/>
                </a:lnTo>
                <a:lnTo>
                  <a:pt x="43053" y="4127"/>
                </a:lnTo>
                <a:lnTo>
                  <a:pt x="44665" y="5295"/>
                </a:lnTo>
                <a:lnTo>
                  <a:pt x="46240" y="6502"/>
                </a:lnTo>
                <a:lnTo>
                  <a:pt x="47472" y="9156"/>
                </a:lnTo>
                <a:lnTo>
                  <a:pt x="48247" y="13246"/>
                </a:lnTo>
                <a:lnTo>
                  <a:pt x="50647" y="13246"/>
                </a:lnTo>
                <a:lnTo>
                  <a:pt x="50423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6357" y="7346981"/>
            <a:ext cx="64769" cy="64135"/>
          </a:xfrm>
          <a:custGeom>
            <a:avLst/>
            <a:gdLst/>
            <a:ahLst/>
            <a:cxnLst/>
            <a:rect l="l" t="t" r="r" b="b"/>
            <a:pathLst>
              <a:path w="64770" h="64134">
                <a:moveTo>
                  <a:pt x="36449" y="0"/>
                </a:moveTo>
                <a:lnTo>
                  <a:pt x="32778" y="0"/>
                </a:lnTo>
                <a:lnTo>
                  <a:pt x="25544" y="633"/>
                </a:lnTo>
                <a:lnTo>
                  <a:pt x="0" y="23647"/>
                </a:lnTo>
                <a:lnTo>
                  <a:pt x="98" y="33324"/>
                </a:lnTo>
                <a:lnTo>
                  <a:pt x="24638" y="63525"/>
                </a:lnTo>
                <a:lnTo>
                  <a:pt x="38925" y="63525"/>
                </a:lnTo>
                <a:lnTo>
                  <a:pt x="44145" y="62623"/>
                </a:lnTo>
                <a:lnTo>
                  <a:pt x="52888" y="59728"/>
                </a:lnTo>
                <a:lnTo>
                  <a:pt x="28333" y="59728"/>
                </a:lnTo>
                <a:lnTo>
                  <a:pt x="22656" y="57353"/>
                </a:lnTo>
                <a:lnTo>
                  <a:pt x="13487" y="47790"/>
                </a:lnTo>
                <a:lnTo>
                  <a:pt x="11188" y="41122"/>
                </a:lnTo>
                <a:lnTo>
                  <a:pt x="11188" y="22301"/>
                </a:lnTo>
                <a:lnTo>
                  <a:pt x="13487" y="14909"/>
                </a:lnTo>
                <a:lnTo>
                  <a:pt x="22707" y="5892"/>
                </a:lnTo>
                <a:lnTo>
                  <a:pt x="28067" y="3657"/>
                </a:lnTo>
                <a:lnTo>
                  <a:pt x="56270" y="3657"/>
                </a:lnTo>
                <a:lnTo>
                  <a:pt x="56244" y="2971"/>
                </a:lnTo>
                <a:lnTo>
                  <a:pt x="49174" y="2971"/>
                </a:lnTo>
                <a:lnTo>
                  <a:pt x="47142" y="2489"/>
                </a:lnTo>
                <a:lnTo>
                  <a:pt x="40055" y="482"/>
                </a:lnTo>
                <a:lnTo>
                  <a:pt x="36449" y="0"/>
                </a:lnTo>
                <a:close/>
              </a:path>
              <a:path w="64770" h="64134">
                <a:moveTo>
                  <a:pt x="64350" y="29502"/>
                </a:moveTo>
                <a:lnTo>
                  <a:pt x="40220" y="29502"/>
                </a:lnTo>
                <a:lnTo>
                  <a:pt x="40220" y="31216"/>
                </a:lnTo>
                <a:lnTo>
                  <a:pt x="43700" y="31445"/>
                </a:lnTo>
                <a:lnTo>
                  <a:pt x="45961" y="31978"/>
                </a:lnTo>
                <a:lnTo>
                  <a:pt x="48031" y="33731"/>
                </a:lnTo>
                <a:lnTo>
                  <a:pt x="48552" y="35941"/>
                </a:lnTo>
                <a:lnTo>
                  <a:pt x="48552" y="55283"/>
                </a:lnTo>
                <a:lnTo>
                  <a:pt x="28333" y="59728"/>
                </a:lnTo>
                <a:lnTo>
                  <a:pt x="52888" y="59728"/>
                </a:lnTo>
                <a:lnTo>
                  <a:pt x="55029" y="59029"/>
                </a:lnTo>
                <a:lnTo>
                  <a:pt x="57746" y="57569"/>
                </a:lnTo>
                <a:lnTo>
                  <a:pt x="57746" y="35293"/>
                </a:lnTo>
                <a:lnTo>
                  <a:pt x="58407" y="33324"/>
                </a:lnTo>
                <a:lnTo>
                  <a:pt x="60464" y="31775"/>
                </a:lnTo>
                <a:lnTo>
                  <a:pt x="62026" y="31381"/>
                </a:lnTo>
                <a:lnTo>
                  <a:pt x="64350" y="31216"/>
                </a:lnTo>
                <a:lnTo>
                  <a:pt x="64350" y="29502"/>
                </a:lnTo>
                <a:close/>
              </a:path>
              <a:path w="64770" h="64134">
                <a:moveTo>
                  <a:pt x="56270" y="3657"/>
                </a:moveTo>
                <a:lnTo>
                  <a:pt x="40106" y="3657"/>
                </a:lnTo>
                <a:lnTo>
                  <a:pt x="44957" y="5588"/>
                </a:lnTo>
                <a:lnTo>
                  <a:pt x="48691" y="9436"/>
                </a:lnTo>
                <a:lnTo>
                  <a:pt x="50749" y="11620"/>
                </a:lnTo>
                <a:lnTo>
                  <a:pt x="52755" y="14960"/>
                </a:lnTo>
                <a:lnTo>
                  <a:pt x="54698" y="19443"/>
                </a:lnTo>
                <a:lnTo>
                  <a:pt x="56857" y="19443"/>
                </a:lnTo>
                <a:lnTo>
                  <a:pt x="56270" y="3657"/>
                </a:lnTo>
                <a:close/>
              </a:path>
              <a:path w="64770" h="64134">
                <a:moveTo>
                  <a:pt x="56134" y="0"/>
                </a:moveTo>
                <a:lnTo>
                  <a:pt x="54051" y="0"/>
                </a:lnTo>
                <a:lnTo>
                  <a:pt x="53670" y="965"/>
                </a:lnTo>
                <a:lnTo>
                  <a:pt x="53162" y="1689"/>
                </a:lnTo>
                <a:lnTo>
                  <a:pt x="52019" y="2717"/>
                </a:lnTo>
                <a:lnTo>
                  <a:pt x="51053" y="2971"/>
                </a:lnTo>
                <a:lnTo>
                  <a:pt x="56244" y="2971"/>
                </a:lnTo>
                <a:lnTo>
                  <a:pt x="5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55364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1" y="60426"/>
                </a:moveTo>
                <a:lnTo>
                  <a:pt x="8369" y="60426"/>
                </a:lnTo>
                <a:lnTo>
                  <a:pt x="10185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84" y="63665"/>
                </a:lnTo>
                <a:lnTo>
                  <a:pt x="33172" y="62039"/>
                </a:lnTo>
                <a:lnTo>
                  <a:pt x="35031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0" y="62039"/>
                </a:lnTo>
                <a:lnTo>
                  <a:pt x="5626" y="61404"/>
                </a:lnTo>
                <a:lnTo>
                  <a:pt x="6032" y="60756"/>
                </a:lnTo>
                <a:lnTo>
                  <a:pt x="6781" y="60426"/>
                </a:lnTo>
                <a:lnTo>
                  <a:pt x="35031" y="60426"/>
                </a:lnTo>
                <a:lnTo>
                  <a:pt x="35265" y="60223"/>
                </a:lnTo>
                <a:lnTo>
                  <a:pt x="16255" y="60223"/>
                </a:lnTo>
                <a:lnTo>
                  <a:pt x="11582" y="58077"/>
                </a:lnTo>
                <a:lnTo>
                  <a:pt x="7823" y="53771"/>
                </a:lnTo>
                <a:lnTo>
                  <a:pt x="5651" y="51320"/>
                </a:lnTo>
                <a:lnTo>
                  <a:pt x="3771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85" y="0"/>
                </a:moveTo>
                <a:lnTo>
                  <a:pt x="14693" y="0"/>
                </a:lnTo>
                <a:lnTo>
                  <a:pt x="10477" y="1549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33" y="38226"/>
                </a:lnTo>
                <a:lnTo>
                  <a:pt x="28193" y="40373"/>
                </a:lnTo>
                <a:lnTo>
                  <a:pt x="29641" y="41782"/>
                </a:lnTo>
                <a:lnTo>
                  <a:pt x="31876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6" y="55587"/>
                </a:lnTo>
                <a:lnTo>
                  <a:pt x="27444" y="59296"/>
                </a:lnTo>
                <a:lnTo>
                  <a:pt x="24866" y="60223"/>
                </a:lnTo>
                <a:lnTo>
                  <a:pt x="35265" y="60223"/>
                </a:lnTo>
                <a:lnTo>
                  <a:pt x="40665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43" y="19977"/>
                </a:lnTo>
                <a:lnTo>
                  <a:pt x="11709" y="16586"/>
                </a:lnTo>
                <a:lnTo>
                  <a:pt x="10960" y="14554"/>
                </a:lnTo>
                <a:lnTo>
                  <a:pt x="10960" y="9524"/>
                </a:lnTo>
                <a:lnTo>
                  <a:pt x="11912" y="7480"/>
                </a:lnTo>
                <a:lnTo>
                  <a:pt x="15760" y="4483"/>
                </a:lnTo>
                <a:lnTo>
                  <a:pt x="18033" y="3733"/>
                </a:lnTo>
                <a:lnTo>
                  <a:pt x="38734" y="3733"/>
                </a:lnTo>
                <a:lnTo>
                  <a:pt x="38670" y="3124"/>
                </a:lnTo>
                <a:lnTo>
                  <a:pt x="32486" y="3124"/>
                </a:lnTo>
                <a:lnTo>
                  <a:pt x="30746" y="2590"/>
                </a:lnTo>
                <a:lnTo>
                  <a:pt x="24688" y="520"/>
                </a:lnTo>
                <a:lnTo>
                  <a:pt x="22085" y="0"/>
                </a:lnTo>
                <a:close/>
              </a:path>
              <a:path w="42545" h="64134">
                <a:moveTo>
                  <a:pt x="38734" y="3733"/>
                </a:moveTo>
                <a:lnTo>
                  <a:pt x="23939" y="3733"/>
                </a:lnTo>
                <a:lnTo>
                  <a:pt x="27304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411" y="19672"/>
                </a:lnTo>
                <a:lnTo>
                  <a:pt x="38734" y="3733"/>
                </a:lnTo>
                <a:close/>
              </a:path>
              <a:path w="42545" h="64134">
                <a:moveTo>
                  <a:pt x="38341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4899" y="2819"/>
                </a:lnTo>
                <a:lnTo>
                  <a:pt x="34086" y="3124"/>
                </a:lnTo>
                <a:lnTo>
                  <a:pt x="38670" y="3124"/>
                </a:lnTo>
                <a:lnTo>
                  <a:pt x="38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4361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1991" y="3822"/>
                </a:moveTo>
                <a:lnTo>
                  <a:pt x="22542" y="3822"/>
                </a:lnTo>
                <a:lnTo>
                  <a:pt x="22418" y="54686"/>
                </a:lnTo>
                <a:lnTo>
                  <a:pt x="22072" y="56527"/>
                </a:lnTo>
                <a:lnTo>
                  <a:pt x="20078" y="58508"/>
                </a:lnTo>
                <a:lnTo>
                  <a:pt x="17576" y="59156"/>
                </a:lnTo>
                <a:lnTo>
                  <a:pt x="13601" y="59448"/>
                </a:lnTo>
                <a:lnTo>
                  <a:pt x="13601" y="61125"/>
                </a:lnTo>
                <a:lnTo>
                  <a:pt x="41198" y="61125"/>
                </a:lnTo>
                <a:lnTo>
                  <a:pt x="41198" y="59448"/>
                </a:lnTo>
                <a:lnTo>
                  <a:pt x="37325" y="59194"/>
                </a:lnTo>
                <a:lnTo>
                  <a:pt x="34836" y="58623"/>
                </a:lnTo>
                <a:lnTo>
                  <a:pt x="33693" y="57785"/>
                </a:lnTo>
                <a:lnTo>
                  <a:pt x="32550" y="56908"/>
                </a:lnTo>
                <a:lnTo>
                  <a:pt x="31991" y="54686"/>
                </a:lnTo>
                <a:lnTo>
                  <a:pt x="31991" y="3822"/>
                </a:lnTo>
                <a:close/>
              </a:path>
              <a:path w="54609" h="61595">
                <a:moveTo>
                  <a:pt x="54038" y="0"/>
                </a:moveTo>
                <a:lnTo>
                  <a:pt x="533" y="0"/>
                </a:lnTo>
                <a:lnTo>
                  <a:pt x="0" y="15684"/>
                </a:lnTo>
                <a:lnTo>
                  <a:pt x="2285" y="15684"/>
                </a:lnTo>
                <a:lnTo>
                  <a:pt x="3263" y="10731"/>
                </a:lnTo>
                <a:lnTo>
                  <a:pt x="4673" y="7518"/>
                </a:lnTo>
                <a:lnTo>
                  <a:pt x="8458" y="4572"/>
                </a:lnTo>
                <a:lnTo>
                  <a:pt x="12052" y="3822"/>
                </a:lnTo>
                <a:lnTo>
                  <a:pt x="54165" y="3822"/>
                </a:lnTo>
                <a:lnTo>
                  <a:pt x="54038" y="0"/>
                </a:lnTo>
                <a:close/>
              </a:path>
              <a:path w="54609" h="61595">
                <a:moveTo>
                  <a:pt x="54165" y="3822"/>
                </a:moveTo>
                <a:lnTo>
                  <a:pt x="42748" y="3822"/>
                </a:lnTo>
                <a:lnTo>
                  <a:pt x="46329" y="4572"/>
                </a:lnTo>
                <a:lnTo>
                  <a:pt x="48031" y="6083"/>
                </a:lnTo>
                <a:lnTo>
                  <a:pt x="49758" y="7556"/>
                </a:lnTo>
                <a:lnTo>
                  <a:pt x="51168" y="10769"/>
                </a:lnTo>
                <a:lnTo>
                  <a:pt x="52285" y="15684"/>
                </a:lnTo>
                <a:lnTo>
                  <a:pt x="54559" y="15684"/>
                </a:lnTo>
                <a:lnTo>
                  <a:pt x="54165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93659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705" y="56311"/>
                </a:lnTo>
                <a:lnTo>
                  <a:pt x="4254" y="59372"/>
                </a:lnTo>
                <a:lnTo>
                  <a:pt x="2425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83" y="62217"/>
                </a:lnTo>
                <a:lnTo>
                  <a:pt x="18783" y="60540"/>
                </a:lnTo>
                <a:lnTo>
                  <a:pt x="16548" y="60363"/>
                </a:lnTo>
                <a:lnTo>
                  <a:pt x="15049" y="60096"/>
                </a:lnTo>
                <a:lnTo>
                  <a:pt x="12941" y="59118"/>
                </a:lnTo>
                <a:lnTo>
                  <a:pt x="12293" y="58039"/>
                </a:lnTo>
                <a:lnTo>
                  <a:pt x="12293" y="55714"/>
                </a:lnTo>
                <a:lnTo>
                  <a:pt x="12534" y="54648"/>
                </a:lnTo>
                <a:lnTo>
                  <a:pt x="12992" y="53314"/>
                </a:lnTo>
                <a:lnTo>
                  <a:pt x="14973" y="48272"/>
                </a:lnTo>
                <a:lnTo>
                  <a:pt x="17437" y="42227"/>
                </a:lnTo>
                <a:lnTo>
                  <a:pt x="52366" y="42227"/>
                </a:lnTo>
                <a:lnTo>
                  <a:pt x="50679" y="38481"/>
                </a:lnTo>
                <a:lnTo>
                  <a:pt x="19100" y="38481"/>
                </a:lnTo>
                <a:lnTo>
                  <a:pt x="29933" y="13017"/>
                </a:lnTo>
                <a:lnTo>
                  <a:pt x="39212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66" y="42227"/>
                </a:moveTo>
                <a:lnTo>
                  <a:pt x="42240" y="42227"/>
                </a:lnTo>
                <a:lnTo>
                  <a:pt x="46710" y="52374"/>
                </a:lnTo>
                <a:lnTo>
                  <a:pt x="47155" y="53581"/>
                </a:lnTo>
                <a:lnTo>
                  <a:pt x="47735" y="55714"/>
                </a:lnTo>
                <a:lnTo>
                  <a:pt x="47855" y="56311"/>
                </a:lnTo>
                <a:lnTo>
                  <a:pt x="47917" y="58470"/>
                </a:lnTo>
                <a:lnTo>
                  <a:pt x="47510" y="59321"/>
                </a:lnTo>
                <a:lnTo>
                  <a:pt x="46710" y="59690"/>
                </a:lnTo>
                <a:lnTo>
                  <a:pt x="45910" y="60020"/>
                </a:lnTo>
                <a:lnTo>
                  <a:pt x="44145" y="60312"/>
                </a:lnTo>
                <a:lnTo>
                  <a:pt x="41338" y="60540"/>
                </a:lnTo>
                <a:lnTo>
                  <a:pt x="41338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33" y="60248"/>
                </a:lnTo>
                <a:lnTo>
                  <a:pt x="61645" y="59690"/>
                </a:lnTo>
                <a:lnTo>
                  <a:pt x="60693" y="58877"/>
                </a:lnTo>
                <a:lnTo>
                  <a:pt x="59766" y="58026"/>
                </a:lnTo>
                <a:lnTo>
                  <a:pt x="58508" y="55867"/>
                </a:lnTo>
                <a:lnTo>
                  <a:pt x="52366" y="42227"/>
                </a:lnTo>
                <a:close/>
              </a:path>
              <a:path w="66040" h="62229">
                <a:moveTo>
                  <a:pt x="39212" y="13017"/>
                </a:moveTo>
                <a:lnTo>
                  <a:pt x="29933" y="13017"/>
                </a:lnTo>
                <a:lnTo>
                  <a:pt x="40894" y="38481"/>
                </a:lnTo>
                <a:lnTo>
                  <a:pt x="50679" y="38481"/>
                </a:lnTo>
                <a:lnTo>
                  <a:pt x="3921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81016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37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680" y="56311"/>
                </a:lnTo>
                <a:lnTo>
                  <a:pt x="5287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306" y="58039"/>
                </a:lnTo>
                <a:lnTo>
                  <a:pt x="12306" y="55714"/>
                </a:lnTo>
                <a:lnTo>
                  <a:pt x="12522" y="54648"/>
                </a:lnTo>
                <a:lnTo>
                  <a:pt x="13474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52" y="42227"/>
                </a:lnTo>
                <a:lnTo>
                  <a:pt x="50665" y="38481"/>
                </a:lnTo>
                <a:lnTo>
                  <a:pt x="19088" y="38481"/>
                </a:lnTo>
                <a:lnTo>
                  <a:pt x="29908" y="13017"/>
                </a:lnTo>
                <a:lnTo>
                  <a:pt x="39199" y="13017"/>
                </a:lnTo>
                <a:lnTo>
                  <a:pt x="33337" y="0"/>
                </a:lnTo>
                <a:close/>
              </a:path>
              <a:path w="66040" h="62229">
                <a:moveTo>
                  <a:pt x="52352" y="42227"/>
                </a:moveTo>
                <a:lnTo>
                  <a:pt x="42214" y="42227"/>
                </a:lnTo>
                <a:lnTo>
                  <a:pt x="46697" y="52374"/>
                </a:lnTo>
                <a:lnTo>
                  <a:pt x="47155" y="53581"/>
                </a:lnTo>
                <a:lnTo>
                  <a:pt x="47777" y="55867"/>
                </a:lnTo>
                <a:lnTo>
                  <a:pt x="47904" y="58470"/>
                </a:lnTo>
                <a:lnTo>
                  <a:pt x="47498" y="59321"/>
                </a:lnTo>
                <a:lnTo>
                  <a:pt x="46697" y="59690"/>
                </a:lnTo>
                <a:lnTo>
                  <a:pt x="45910" y="60020"/>
                </a:lnTo>
                <a:lnTo>
                  <a:pt x="44107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20" y="60248"/>
                </a:lnTo>
                <a:lnTo>
                  <a:pt x="61633" y="59690"/>
                </a:lnTo>
                <a:lnTo>
                  <a:pt x="60667" y="58877"/>
                </a:lnTo>
                <a:lnTo>
                  <a:pt x="59767" y="58039"/>
                </a:lnTo>
                <a:lnTo>
                  <a:pt x="58508" y="55867"/>
                </a:lnTo>
                <a:lnTo>
                  <a:pt x="52352" y="42227"/>
                </a:lnTo>
                <a:close/>
              </a:path>
              <a:path w="66040" h="62229">
                <a:moveTo>
                  <a:pt x="39199" y="13017"/>
                </a:moveTo>
                <a:lnTo>
                  <a:pt x="29908" y="13017"/>
                </a:lnTo>
                <a:lnTo>
                  <a:pt x="40894" y="38481"/>
                </a:lnTo>
                <a:lnTo>
                  <a:pt x="50665" y="38481"/>
                </a:lnTo>
                <a:lnTo>
                  <a:pt x="39199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68483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37" y="0"/>
                </a:moveTo>
                <a:lnTo>
                  <a:pt x="0" y="0"/>
                </a:lnTo>
                <a:lnTo>
                  <a:pt x="0" y="1701"/>
                </a:lnTo>
                <a:lnTo>
                  <a:pt x="3530" y="1930"/>
                </a:lnTo>
                <a:lnTo>
                  <a:pt x="5791" y="2539"/>
                </a:lnTo>
                <a:lnTo>
                  <a:pt x="7823" y="4470"/>
                </a:lnTo>
                <a:lnTo>
                  <a:pt x="8343" y="6642"/>
                </a:lnTo>
                <a:lnTo>
                  <a:pt x="8343" y="54622"/>
                </a:lnTo>
                <a:lnTo>
                  <a:pt x="0" y="59461"/>
                </a:lnTo>
                <a:lnTo>
                  <a:pt x="0" y="61125"/>
                </a:lnTo>
                <a:lnTo>
                  <a:pt x="33388" y="61125"/>
                </a:lnTo>
                <a:lnTo>
                  <a:pt x="39344" y="60248"/>
                </a:lnTo>
                <a:lnTo>
                  <a:pt x="44256" y="58483"/>
                </a:lnTo>
                <a:lnTo>
                  <a:pt x="46510" y="57696"/>
                </a:lnTo>
                <a:lnTo>
                  <a:pt x="21412" y="57696"/>
                </a:lnTo>
                <a:lnTo>
                  <a:pt x="19837" y="57454"/>
                </a:lnTo>
                <a:lnTo>
                  <a:pt x="19062" y="56972"/>
                </a:lnTo>
                <a:lnTo>
                  <a:pt x="18326" y="56476"/>
                </a:lnTo>
                <a:lnTo>
                  <a:pt x="17970" y="55498"/>
                </a:lnTo>
                <a:lnTo>
                  <a:pt x="17993" y="5422"/>
                </a:lnTo>
                <a:lnTo>
                  <a:pt x="18326" y="4495"/>
                </a:lnTo>
                <a:lnTo>
                  <a:pt x="19837" y="3606"/>
                </a:lnTo>
                <a:lnTo>
                  <a:pt x="21297" y="3365"/>
                </a:lnTo>
                <a:lnTo>
                  <a:pt x="45695" y="3365"/>
                </a:lnTo>
                <a:lnTo>
                  <a:pt x="41414" y="1371"/>
                </a:lnTo>
                <a:lnTo>
                  <a:pt x="34137" y="0"/>
                </a:lnTo>
                <a:close/>
              </a:path>
              <a:path w="63500" h="61595">
                <a:moveTo>
                  <a:pt x="45695" y="3365"/>
                </a:moveTo>
                <a:lnTo>
                  <a:pt x="31953" y="3365"/>
                </a:lnTo>
                <a:lnTo>
                  <a:pt x="38823" y="5422"/>
                </a:lnTo>
                <a:lnTo>
                  <a:pt x="50038" y="14274"/>
                </a:lnTo>
                <a:lnTo>
                  <a:pt x="53060" y="21412"/>
                </a:lnTo>
                <a:lnTo>
                  <a:pt x="53060" y="41516"/>
                </a:lnTo>
                <a:lnTo>
                  <a:pt x="49402" y="49009"/>
                </a:lnTo>
                <a:lnTo>
                  <a:pt x="37274" y="56273"/>
                </a:lnTo>
                <a:lnTo>
                  <a:pt x="31178" y="57696"/>
                </a:lnTo>
                <a:lnTo>
                  <a:pt x="46510" y="57696"/>
                </a:lnTo>
                <a:lnTo>
                  <a:pt x="60553" y="43891"/>
                </a:lnTo>
                <a:lnTo>
                  <a:pt x="62496" y="39750"/>
                </a:lnTo>
                <a:lnTo>
                  <a:pt x="63461" y="35369"/>
                </a:lnTo>
                <a:lnTo>
                  <a:pt x="63461" y="30772"/>
                </a:lnTo>
                <a:lnTo>
                  <a:pt x="62454" y="21913"/>
                </a:lnTo>
                <a:lnTo>
                  <a:pt x="59434" y="14522"/>
                </a:lnTo>
                <a:lnTo>
                  <a:pt x="54401" y="8597"/>
                </a:lnTo>
                <a:lnTo>
                  <a:pt x="47358" y="4140"/>
                </a:lnTo>
                <a:lnTo>
                  <a:pt x="45695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00725" y="734675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09" h="64134">
                <a:moveTo>
                  <a:pt x="49859" y="55295"/>
                </a:moveTo>
                <a:lnTo>
                  <a:pt x="36868" y="55295"/>
                </a:lnTo>
                <a:lnTo>
                  <a:pt x="39789" y="58064"/>
                </a:lnTo>
                <a:lnTo>
                  <a:pt x="42125" y="59956"/>
                </a:lnTo>
                <a:lnTo>
                  <a:pt x="43903" y="61036"/>
                </a:lnTo>
                <a:lnTo>
                  <a:pt x="46812" y="62890"/>
                </a:lnTo>
                <a:lnTo>
                  <a:pt x="49784" y="63792"/>
                </a:lnTo>
                <a:lnTo>
                  <a:pt x="53975" y="63792"/>
                </a:lnTo>
                <a:lnTo>
                  <a:pt x="55219" y="63614"/>
                </a:lnTo>
                <a:lnTo>
                  <a:pt x="56476" y="63246"/>
                </a:lnTo>
                <a:lnTo>
                  <a:pt x="58610" y="62699"/>
                </a:lnTo>
                <a:lnTo>
                  <a:pt x="60477" y="61696"/>
                </a:lnTo>
                <a:lnTo>
                  <a:pt x="63106" y="59448"/>
                </a:lnTo>
                <a:lnTo>
                  <a:pt x="64160" y="58254"/>
                </a:lnTo>
                <a:lnTo>
                  <a:pt x="64957" y="57137"/>
                </a:lnTo>
                <a:lnTo>
                  <a:pt x="53746" y="57137"/>
                </a:lnTo>
                <a:lnTo>
                  <a:pt x="50330" y="55689"/>
                </a:lnTo>
                <a:lnTo>
                  <a:pt x="49859" y="55295"/>
                </a:lnTo>
                <a:close/>
              </a:path>
              <a:path w="67309" h="64134">
                <a:moveTo>
                  <a:pt x="33489" y="0"/>
                </a:moveTo>
                <a:lnTo>
                  <a:pt x="25526" y="0"/>
                </a:lnTo>
                <a:lnTo>
                  <a:pt x="22098" y="1435"/>
                </a:lnTo>
                <a:lnTo>
                  <a:pt x="16675" y="7150"/>
                </a:lnTo>
                <a:lnTo>
                  <a:pt x="15328" y="10731"/>
                </a:lnTo>
                <a:lnTo>
                  <a:pt x="15437" y="17284"/>
                </a:lnTo>
                <a:lnTo>
                  <a:pt x="18643" y="27609"/>
                </a:lnTo>
                <a:lnTo>
                  <a:pt x="15049" y="29641"/>
                </a:lnTo>
                <a:lnTo>
                  <a:pt x="10287" y="32258"/>
                </a:lnTo>
                <a:lnTo>
                  <a:pt x="6569" y="35204"/>
                </a:lnTo>
                <a:lnTo>
                  <a:pt x="1308" y="41516"/>
                </a:lnTo>
                <a:lnTo>
                  <a:pt x="0" y="45173"/>
                </a:lnTo>
                <a:lnTo>
                  <a:pt x="80" y="54013"/>
                </a:lnTo>
                <a:lnTo>
                  <a:pt x="1485" y="57340"/>
                </a:lnTo>
                <a:lnTo>
                  <a:pt x="4450" y="59956"/>
                </a:lnTo>
                <a:lnTo>
                  <a:pt x="7366" y="62484"/>
                </a:lnTo>
                <a:lnTo>
                  <a:pt x="11303" y="63754"/>
                </a:lnTo>
                <a:lnTo>
                  <a:pt x="20675" y="63754"/>
                </a:lnTo>
                <a:lnTo>
                  <a:pt x="24765" y="62852"/>
                </a:lnTo>
                <a:lnTo>
                  <a:pt x="28460" y="61036"/>
                </a:lnTo>
                <a:lnTo>
                  <a:pt x="31280" y="59728"/>
                </a:lnTo>
                <a:lnTo>
                  <a:pt x="32572" y="58839"/>
                </a:lnTo>
                <a:lnTo>
                  <a:pt x="17525" y="58839"/>
                </a:lnTo>
                <a:lnTo>
                  <a:pt x="14579" y="57594"/>
                </a:lnTo>
                <a:lnTo>
                  <a:pt x="10033" y="52578"/>
                </a:lnTo>
                <a:lnTo>
                  <a:pt x="8902" y="49568"/>
                </a:lnTo>
                <a:lnTo>
                  <a:pt x="8902" y="42418"/>
                </a:lnTo>
                <a:lnTo>
                  <a:pt x="20078" y="30822"/>
                </a:lnTo>
                <a:lnTo>
                  <a:pt x="30146" y="30822"/>
                </a:lnTo>
                <a:lnTo>
                  <a:pt x="27990" y="26987"/>
                </a:lnTo>
                <a:lnTo>
                  <a:pt x="31559" y="25438"/>
                </a:lnTo>
                <a:lnTo>
                  <a:pt x="33787" y="24104"/>
                </a:lnTo>
                <a:lnTo>
                  <a:pt x="26555" y="24104"/>
                </a:lnTo>
                <a:lnTo>
                  <a:pt x="25415" y="21729"/>
                </a:lnTo>
                <a:lnTo>
                  <a:pt x="24524" y="19456"/>
                </a:lnTo>
                <a:lnTo>
                  <a:pt x="23139" y="15062"/>
                </a:lnTo>
                <a:lnTo>
                  <a:pt x="22821" y="13004"/>
                </a:lnTo>
                <a:lnTo>
                  <a:pt x="22859" y="8547"/>
                </a:lnTo>
                <a:lnTo>
                  <a:pt x="23456" y="6718"/>
                </a:lnTo>
                <a:lnTo>
                  <a:pt x="24714" y="5232"/>
                </a:lnTo>
                <a:lnTo>
                  <a:pt x="25984" y="3771"/>
                </a:lnTo>
                <a:lnTo>
                  <a:pt x="27825" y="3022"/>
                </a:lnTo>
                <a:lnTo>
                  <a:pt x="39052" y="3022"/>
                </a:lnTo>
                <a:lnTo>
                  <a:pt x="36614" y="1028"/>
                </a:lnTo>
                <a:lnTo>
                  <a:pt x="33489" y="0"/>
                </a:lnTo>
                <a:close/>
              </a:path>
              <a:path w="67309" h="64134">
                <a:moveTo>
                  <a:pt x="30146" y="30822"/>
                </a:moveTo>
                <a:lnTo>
                  <a:pt x="20078" y="30822"/>
                </a:lnTo>
                <a:lnTo>
                  <a:pt x="23533" y="36944"/>
                </a:lnTo>
                <a:lnTo>
                  <a:pt x="26060" y="41249"/>
                </a:lnTo>
                <a:lnTo>
                  <a:pt x="29286" y="46177"/>
                </a:lnTo>
                <a:lnTo>
                  <a:pt x="31559" y="49225"/>
                </a:lnTo>
                <a:lnTo>
                  <a:pt x="34467" y="52819"/>
                </a:lnTo>
                <a:lnTo>
                  <a:pt x="32219" y="54914"/>
                </a:lnTo>
                <a:lnTo>
                  <a:pt x="29857" y="56426"/>
                </a:lnTo>
                <a:lnTo>
                  <a:pt x="27393" y="57404"/>
                </a:lnTo>
                <a:lnTo>
                  <a:pt x="24917" y="58343"/>
                </a:lnTo>
                <a:lnTo>
                  <a:pt x="22821" y="58839"/>
                </a:lnTo>
                <a:lnTo>
                  <a:pt x="32572" y="58839"/>
                </a:lnTo>
                <a:lnTo>
                  <a:pt x="34086" y="57797"/>
                </a:lnTo>
                <a:lnTo>
                  <a:pt x="36868" y="55295"/>
                </a:lnTo>
                <a:lnTo>
                  <a:pt x="49859" y="55295"/>
                </a:lnTo>
                <a:lnTo>
                  <a:pt x="46901" y="52819"/>
                </a:lnTo>
                <a:lnTo>
                  <a:pt x="45326" y="51384"/>
                </a:lnTo>
                <a:lnTo>
                  <a:pt x="43916" y="49949"/>
                </a:lnTo>
                <a:lnTo>
                  <a:pt x="42697" y="48564"/>
                </a:lnTo>
                <a:lnTo>
                  <a:pt x="44762" y="45986"/>
                </a:lnTo>
                <a:lnTo>
                  <a:pt x="40487" y="45986"/>
                </a:lnTo>
                <a:lnTo>
                  <a:pt x="37420" y="42062"/>
                </a:lnTo>
                <a:lnTo>
                  <a:pt x="35238" y="39141"/>
                </a:lnTo>
                <a:lnTo>
                  <a:pt x="32674" y="35179"/>
                </a:lnTo>
                <a:lnTo>
                  <a:pt x="30695" y="31800"/>
                </a:lnTo>
                <a:lnTo>
                  <a:pt x="30146" y="30822"/>
                </a:lnTo>
                <a:close/>
              </a:path>
              <a:path w="67309" h="64134">
                <a:moveTo>
                  <a:pt x="65811" y="52209"/>
                </a:moveTo>
                <a:lnTo>
                  <a:pt x="64276" y="54013"/>
                </a:lnTo>
                <a:lnTo>
                  <a:pt x="63233" y="55079"/>
                </a:lnTo>
                <a:lnTo>
                  <a:pt x="60947" y="56629"/>
                </a:lnTo>
                <a:lnTo>
                  <a:pt x="59220" y="57137"/>
                </a:lnTo>
                <a:lnTo>
                  <a:pt x="64957" y="57137"/>
                </a:lnTo>
                <a:lnTo>
                  <a:pt x="66413" y="55079"/>
                </a:lnTo>
                <a:lnTo>
                  <a:pt x="67017" y="54013"/>
                </a:lnTo>
                <a:lnTo>
                  <a:pt x="67208" y="53263"/>
                </a:lnTo>
                <a:lnTo>
                  <a:pt x="65811" y="52209"/>
                </a:lnTo>
                <a:close/>
              </a:path>
              <a:path w="67309" h="64134">
                <a:moveTo>
                  <a:pt x="63512" y="23101"/>
                </a:moveTo>
                <a:lnTo>
                  <a:pt x="43116" y="23101"/>
                </a:lnTo>
                <a:lnTo>
                  <a:pt x="43116" y="25031"/>
                </a:lnTo>
                <a:lnTo>
                  <a:pt x="45085" y="25196"/>
                </a:lnTo>
                <a:lnTo>
                  <a:pt x="46469" y="25463"/>
                </a:lnTo>
                <a:lnTo>
                  <a:pt x="48526" y="26466"/>
                </a:lnTo>
                <a:lnTo>
                  <a:pt x="49153" y="27609"/>
                </a:lnTo>
                <a:lnTo>
                  <a:pt x="49174" y="30975"/>
                </a:lnTo>
                <a:lnTo>
                  <a:pt x="48526" y="33185"/>
                </a:lnTo>
                <a:lnTo>
                  <a:pt x="46012" y="38735"/>
                </a:lnTo>
                <a:lnTo>
                  <a:pt x="43730" y="42087"/>
                </a:lnTo>
                <a:lnTo>
                  <a:pt x="40487" y="45986"/>
                </a:lnTo>
                <a:lnTo>
                  <a:pt x="44762" y="45986"/>
                </a:lnTo>
                <a:lnTo>
                  <a:pt x="46736" y="43446"/>
                </a:lnTo>
                <a:lnTo>
                  <a:pt x="47879" y="41821"/>
                </a:lnTo>
                <a:lnTo>
                  <a:pt x="49060" y="40208"/>
                </a:lnTo>
                <a:lnTo>
                  <a:pt x="50495" y="37871"/>
                </a:lnTo>
                <a:lnTo>
                  <a:pt x="54635" y="30505"/>
                </a:lnTo>
                <a:lnTo>
                  <a:pt x="55791" y="28384"/>
                </a:lnTo>
                <a:lnTo>
                  <a:pt x="57213" y="26936"/>
                </a:lnTo>
                <a:lnTo>
                  <a:pt x="59918" y="25628"/>
                </a:lnTo>
                <a:lnTo>
                  <a:pt x="61442" y="25285"/>
                </a:lnTo>
                <a:lnTo>
                  <a:pt x="63512" y="25031"/>
                </a:lnTo>
                <a:lnTo>
                  <a:pt x="63512" y="23101"/>
                </a:lnTo>
                <a:close/>
              </a:path>
              <a:path w="67309" h="64134">
                <a:moveTo>
                  <a:pt x="39052" y="3022"/>
                </a:moveTo>
                <a:lnTo>
                  <a:pt x="32321" y="3022"/>
                </a:lnTo>
                <a:lnTo>
                  <a:pt x="34099" y="3771"/>
                </a:lnTo>
                <a:lnTo>
                  <a:pt x="36906" y="6616"/>
                </a:lnTo>
                <a:lnTo>
                  <a:pt x="37604" y="8547"/>
                </a:lnTo>
                <a:lnTo>
                  <a:pt x="37604" y="14008"/>
                </a:lnTo>
                <a:lnTo>
                  <a:pt x="36207" y="16865"/>
                </a:lnTo>
                <a:lnTo>
                  <a:pt x="31902" y="20916"/>
                </a:lnTo>
                <a:lnTo>
                  <a:pt x="29591" y="22428"/>
                </a:lnTo>
                <a:lnTo>
                  <a:pt x="26555" y="24104"/>
                </a:lnTo>
                <a:lnTo>
                  <a:pt x="33787" y="24104"/>
                </a:lnTo>
                <a:lnTo>
                  <a:pt x="34912" y="23431"/>
                </a:lnTo>
                <a:lnTo>
                  <a:pt x="41148" y="18376"/>
                </a:lnTo>
                <a:lnTo>
                  <a:pt x="42697" y="15113"/>
                </a:lnTo>
                <a:lnTo>
                  <a:pt x="42697" y="7747"/>
                </a:lnTo>
                <a:lnTo>
                  <a:pt x="41478" y="5054"/>
                </a:lnTo>
                <a:lnTo>
                  <a:pt x="39052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3610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6" y="60426"/>
                </a:moveTo>
                <a:lnTo>
                  <a:pt x="8382" y="60426"/>
                </a:lnTo>
                <a:lnTo>
                  <a:pt x="10198" y="60972"/>
                </a:lnTo>
                <a:lnTo>
                  <a:pt x="16598" y="63118"/>
                </a:lnTo>
                <a:lnTo>
                  <a:pt x="19646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46" y="60426"/>
                </a:lnTo>
                <a:close/>
              </a:path>
              <a:path w="42545" h="64134">
                <a:moveTo>
                  <a:pt x="2184" y="43853"/>
                </a:moveTo>
                <a:lnTo>
                  <a:pt x="0" y="43853"/>
                </a:lnTo>
                <a:lnTo>
                  <a:pt x="2844" y="63525"/>
                </a:lnTo>
                <a:lnTo>
                  <a:pt x="4914" y="63525"/>
                </a:lnTo>
                <a:lnTo>
                  <a:pt x="5054" y="62763"/>
                </a:lnTo>
                <a:lnTo>
                  <a:pt x="5304" y="62039"/>
                </a:lnTo>
                <a:lnTo>
                  <a:pt x="5651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6" y="60426"/>
                </a:lnTo>
                <a:lnTo>
                  <a:pt x="35281" y="60223"/>
                </a:lnTo>
                <a:lnTo>
                  <a:pt x="16243" y="60223"/>
                </a:lnTo>
                <a:lnTo>
                  <a:pt x="11582" y="58077"/>
                </a:lnTo>
                <a:lnTo>
                  <a:pt x="7835" y="53771"/>
                </a:lnTo>
                <a:lnTo>
                  <a:pt x="5651" y="51320"/>
                </a:lnTo>
                <a:lnTo>
                  <a:pt x="3784" y="48018"/>
                </a:lnTo>
                <a:lnTo>
                  <a:pt x="2184" y="43853"/>
                </a:lnTo>
                <a:close/>
              </a:path>
              <a:path w="42545" h="64134">
                <a:moveTo>
                  <a:pt x="22110" y="0"/>
                </a:moveTo>
                <a:lnTo>
                  <a:pt x="14693" y="0"/>
                </a:lnTo>
                <a:lnTo>
                  <a:pt x="10464" y="1549"/>
                </a:lnTo>
                <a:lnTo>
                  <a:pt x="4140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206" y="40373"/>
                </a:lnTo>
                <a:lnTo>
                  <a:pt x="31877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7" y="55587"/>
                </a:lnTo>
                <a:lnTo>
                  <a:pt x="29641" y="57442"/>
                </a:lnTo>
                <a:lnTo>
                  <a:pt x="27457" y="59296"/>
                </a:lnTo>
                <a:lnTo>
                  <a:pt x="24853" y="60223"/>
                </a:lnTo>
                <a:lnTo>
                  <a:pt x="35281" y="60223"/>
                </a:lnTo>
                <a:lnTo>
                  <a:pt x="40690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696" y="16586"/>
                </a:lnTo>
                <a:lnTo>
                  <a:pt x="10985" y="14554"/>
                </a:lnTo>
                <a:lnTo>
                  <a:pt x="10985" y="9524"/>
                </a:lnTo>
                <a:lnTo>
                  <a:pt x="11925" y="7480"/>
                </a:lnTo>
                <a:lnTo>
                  <a:pt x="13830" y="5981"/>
                </a:lnTo>
                <a:lnTo>
                  <a:pt x="15798" y="4483"/>
                </a:lnTo>
                <a:lnTo>
                  <a:pt x="18046" y="3733"/>
                </a:lnTo>
                <a:lnTo>
                  <a:pt x="38746" y="3733"/>
                </a:lnTo>
                <a:lnTo>
                  <a:pt x="38682" y="3124"/>
                </a:lnTo>
                <a:lnTo>
                  <a:pt x="32499" y="3124"/>
                </a:lnTo>
                <a:lnTo>
                  <a:pt x="30772" y="2590"/>
                </a:lnTo>
                <a:lnTo>
                  <a:pt x="24676" y="520"/>
                </a:lnTo>
                <a:lnTo>
                  <a:pt x="22110" y="0"/>
                </a:lnTo>
                <a:close/>
              </a:path>
              <a:path w="42545" h="64134">
                <a:moveTo>
                  <a:pt x="38746" y="3733"/>
                </a:moveTo>
                <a:lnTo>
                  <a:pt x="23964" y="3733"/>
                </a:lnTo>
                <a:lnTo>
                  <a:pt x="27330" y="4927"/>
                </a:lnTo>
                <a:lnTo>
                  <a:pt x="34150" y="9613"/>
                </a:lnTo>
                <a:lnTo>
                  <a:pt x="36626" y="13741"/>
                </a:lnTo>
                <a:lnTo>
                  <a:pt x="38176" y="19672"/>
                </a:lnTo>
                <a:lnTo>
                  <a:pt x="40424" y="19672"/>
                </a:lnTo>
                <a:lnTo>
                  <a:pt x="38746" y="3733"/>
                </a:lnTo>
                <a:close/>
              </a:path>
              <a:path w="42545" h="64134">
                <a:moveTo>
                  <a:pt x="38354" y="0"/>
                </a:moveTo>
                <a:lnTo>
                  <a:pt x="36423" y="0"/>
                </a:lnTo>
                <a:lnTo>
                  <a:pt x="36182" y="1003"/>
                </a:lnTo>
                <a:lnTo>
                  <a:pt x="35801" y="1765"/>
                </a:lnTo>
                <a:lnTo>
                  <a:pt x="34912" y="2819"/>
                </a:lnTo>
                <a:lnTo>
                  <a:pt x="34124" y="3124"/>
                </a:lnTo>
                <a:lnTo>
                  <a:pt x="38682" y="3124"/>
                </a:lnTo>
                <a:lnTo>
                  <a:pt x="38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05314" y="7348077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5" h="61595">
                <a:moveTo>
                  <a:pt x="33020" y="0"/>
                </a:moveTo>
                <a:lnTo>
                  <a:pt x="0" y="0"/>
                </a:lnTo>
                <a:lnTo>
                  <a:pt x="0" y="1701"/>
                </a:lnTo>
                <a:lnTo>
                  <a:pt x="3416" y="1968"/>
                </a:lnTo>
                <a:lnTo>
                  <a:pt x="5600" y="2628"/>
                </a:lnTo>
                <a:lnTo>
                  <a:pt x="6578" y="3644"/>
                </a:lnTo>
                <a:lnTo>
                  <a:pt x="7607" y="4660"/>
                </a:lnTo>
                <a:lnTo>
                  <a:pt x="8115" y="6794"/>
                </a:lnTo>
                <a:lnTo>
                  <a:pt x="8115" y="53847"/>
                </a:lnTo>
                <a:lnTo>
                  <a:pt x="7658" y="56311"/>
                </a:lnTo>
                <a:lnTo>
                  <a:pt x="6781" y="57378"/>
                </a:lnTo>
                <a:lnTo>
                  <a:pt x="5867" y="58419"/>
                </a:lnTo>
                <a:lnTo>
                  <a:pt x="3632" y="59118"/>
                </a:lnTo>
                <a:lnTo>
                  <a:pt x="0" y="59448"/>
                </a:lnTo>
                <a:lnTo>
                  <a:pt x="0" y="61125"/>
                </a:lnTo>
                <a:lnTo>
                  <a:pt x="26530" y="61125"/>
                </a:lnTo>
                <a:lnTo>
                  <a:pt x="26530" y="59448"/>
                </a:lnTo>
                <a:lnTo>
                  <a:pt x="22732" y="59194"/>
                </a:lnTo>
                <a:lnTo>
                  <a:pt x="20281" y="58597"/>
                </a:lnTo>
                <a:lnTo>
                  <a:pt x="18072" y="56794"/>
                </a:lnTo>
                <a:lnTo>
                  <a:pt x="17551" y="54609"/>
                </a:lnTo>
                <a:lnTo>
                  <a:pt x="17551" y="34340"/>
                </a:lnTo>
                <a:lnTo>
                  <a:pt x="32612" y="34340"/>
                </a:lnTo>
                <a:lnTo>
                  <a:pt x="37985" y="33058"/>
                </a:lnTo>
                <a:lnTo>
                  <a:pt x="41555" y="30899"/>
                </a:lnTo>
                <a:lnTo>
                  <a:pt x="26758" y="30899"/>
                </a:lnTo>
                <a:lnTo>
                  <a:pt x="21412" y="30873"/>
                </a:lnTo>
                <a:lnTo>
                  <a:pt x="19253" y="30733"/>
                </a:lnTo>
                <a:lnTo>
                  <a:pt x="17551" y="30568"/>
                </a:lnTo>
                <a:lnTo>
                  <a:pt x="17563" y="5130"/>
                </a:lnTo>
                <a:lnTo>
                  <a:pt x="17754" y="4356"/>
                </a:lnTo>
                <a:lnTo>
                  <a:pt x="18643" y="3606"/>
                </a:lnTo>
                <a:lnTo>
                  <a:pt x="19850" y="3403"/>
                </a:lnTo>
                <a:lnTo>
                  <a:pt x="41815" y="3403"/>
                </a:lnTo>
                <a:lnTo>
                  <a:pt x="39141" y="1498"/>
                </a:lnTo>
                <a:lnTo>
                  <a:pt x="33020" y="0"/>
                </a:lnTo>
                <a:close/>
              </a:path>
              <a:path w="50165" h="61595">
                <a:moveTo>
                  <a:pt x="32612" y="34340"/>
                </a:moveTo>
                <a:lnTo>
                  <a:pt x="17551" y="34340"/>
                </a:lnTo>
                <a:lnTo>
                  <a:pt x="32080" y="34467"/>
                </a:lnTo>
                <a:lnTo>
                  <a:pt x="32612" y="34340"/>
                </a:lnTo>
                <a:close/>
              </a:path>
              <a:path w="50165" h="61595">
                <a:moveTo>
                  <a:pt x="41815" y="3403"/>
                </a:moveTo>
                <a:lnTo>
                  <a:pt x="19850" y="3403"/>
                </a:lnTo>
                <a:lnTo>
                  <a:pt x="25895" y="3416"/>
                </a:lnTo>
                <a:lnTo>
                  <a:pt x="29286" y="3987"/>
                </a:lnTo>
                <a:lnTo>
                  <a:pt x="36956" y="7238"/>
                </a:lnTo>
                <a:lnTo>
                  <a:pt x="39471" y="11099"/>
                </a:lnTo>
                <a:lnTo>
                  <a:pt x="39450" y="22821"/>
                </a:lnTo>
                <a:lnTo>
                  <a:pt x="37198" y="26885"/>
                </a:lnTo>
                <a:lnTo>
                  <a:pt x="30175" y="30302"/>
                </a:lnTo>
                <a:lnTo>
                  <a:pt x="26758" y="30899"/>
                </a:lnTo>
                <a:lnTo>
                  <a:pt x="41555" y="30899"/>
                </a:lnTo>
                <a:lnTo>
                  <a:pt x="47421" y="27393"/>
                </a:lnTo>
                <a:lnTo>
                  <a:pt x="49783" y="22821"/>
                </a:lnTo>
                <a:lnTo>
                  <a:pt x="49783" y="11582"/>
                </a:lnTo>
                <a:lnTo>
                  <a:pt x="47663" y="7569"/>
                </a:lnTo>
                <a:lnTo>
                  <a:pt x="4181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68088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521" y="0"/>
                </a:lnTo>
                <a:lnTo>
                  <a:pt x="11760" y="45339"/>
                </a:lnTo>
                <a:lnTo>
                  <a:pt x="8650" y="52374"/>
                </a:lnTo>
                <a:lnTo>
                  <a:pt x="6705" y="56311"/>
                </a:lnTo>
                <a:lnTo>
                  <a:pt x="5311" y="58039"/>
                </a:lnTo>
                <a:lnTo>
                  <a:pt x="4267" y="59372"/>
                </a:lnTo>
                <a:lnTo>
                  <a:pt x="2451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96" y="62217"/>
                </a:lnTo>
                <a:lnTo>
                  <a:pt x="18796" y="60540"/>
                </a:lnTo>
                <a:lnTo>
                  <a:pt x="16573" y="60363"/>
                </a:lnTo>
                <a:lnTo>
                  <a:pt x="15062" y="60096"/>
                </a:lnTo>
                <a:lnTo>
                  <a:pt x="12966" y="59118"/>
                </a:lnTo>
                <a:lnTo>
                  <a:pt x="12331" y="58039"/>
                </a:lnTo>
                <a:lnTo>
                  <a:pt x="12331" y="55714"/>
                </a:lnTo>
                <a:lnTo>
                  <a:pt x="12547" y="54648"/>
                </a:lnTo>
                <a:lnTo>
                  <a:pt x="13004" y="53314"/>
                </a:lnTo>
                <a:lnTo>
                  <a:pt x="13500" y="51968"/>
                </a:lnTo>
                <a:lnTo>
                  <a:pt x="17449" y="42227"/>
                </a:lnTo>
                <a:lnTo>
                  <a:pt x="52375" y="42227"/>
                </a:lnTo>
                <a:lnTo>
                  <a:pt x="50687" y="38481"/>
                </a:lnTo>
                <a:lnTo>
                  <a:pt x="19113" y="38481"/>
                </a:lnTo>
                <a:lnTo>
                  <a:pt x="29921" y="13017"/>
                </a:lnTo>
                <a:lnTo>
                  <a:pt x="39215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75" y="42227"/>
                </a:moveTo>
                <a:lnTo>
                  <a:pt x="42240" y="42227"/>
                </a:lnTo>
                <a:lnTo>
                  <a:pt x="46723" y="52374"/>
                </a:lnTo>
                <a:lnTo>
                  <a:pt x="47155" y="53581"/>
                </a:lnTo>
                <a:lnTo>
                  <a:pt x="47724" y="55714"/>
                </a:lnTo>
                <a:lnTo>
                  <a:pt x="47849" y="56311"/>
                </a:lnTo>
                <a:lnTo>
                  <a:pt x="47917" y="58470"/>
                </a:lnTo>
                <a:lnTo>
                  <a:pt x="47523" y="59321"/>
                </a:lnTo>
                <a:lnTo>
                  <a:pt x="46723" y="59690"/>
                </a:lnTo>
                <a:lnTo>
                  <a:pt x="45935" y="60020"/>
                </a:lnTo>
                <a:lnTo>
                  <a:pt x="44132" y="60312"/>
                </a:lnTo>
                <a:lnTo>
                  <a:pt x="41363" y="60540"/>
                </a:lnTo>
                <a:lnTo>
                  <a:pt x="41363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46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79" y="58039"/>
                </a:lnTo>
                <a:lnTo>
                  <a:pt x="58496" y="55867"/>
                </a:lnTo>
                <a:lnTo>
                  <a:pt x="56763" y="51968"/>
                </a:lnTo>
                <a:lnTo>
                  <a:pt x="52375" y="42227"/>
                </a:lnTo>
                <a:close/>
              </a:path>
              <a:path w="66040" h="62229">
                <a:moveTo>
                  <a:pt x="39215" y="13017"/>
                </a:moveTo>
                <a:lnTo>
                  <a:pt x="29921" y="13017"/>
                </a:lnTo>
                <a:lnTo>
                  <a:pt x="40894" y="38481"/>
                </a:lnTo>
                <a:lnTo>
                  <a:pt x="50687" y="38481"/>
                </a:lnTo>
                <a:lnTo>
                  <a:pt x="39215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35" dirty="0"/>
              <a:t>WINTER </a:t>
            </a:r>
            <a:r>
              <a:rPr spc="-55" dirty="0"/>
              <a:t>TIME</a:t>
            </a:r>
            <a:r>
              <a:rPr spc="95" dirty="0"/>
              <a:t> </a:t>
            </a:r>
            <a:r>
              <a:rPr spc="-75" dirty="0"/>
              <a:t>IS</a:t>
            </a:r>
          </a:p>
          <a:p>
            <a:pPr marL="12700">
              <a:lnSpc>
                <a:spcPts val="1870"/>
              </a:lnSpc>
            </a:pPr>
            <a:r>
              <a:rPr sz="1600" spc="10" dirty="0"/>
              <a:t>when </a:t>
            </a:r>
            <a:r>
              <a:rPr sz="1600" dirty="0"/>
              <a:t>the </a:t>
            </a:r>
            <a:r>
              <a:rPr sz="1600" spc="-15" dirty="0"/>
              <a:t>snow </a:t>
            </a:r>
            <a:r>
              <a:rPr sz="1600" spc="10" dirty="0"/>
              <a:t>falls </a:t>
            </a:r>
            <a:r>
              <a:rPr sz="1600" spc="40" dirty="0"/>
              <a:t>and </a:t>
            </a:r>
            <a:r>
              <a:rPr sz="1600" spc="-5" dirty="0"/>
              <a:t>the </a:t>
            </a:r>
            <a:r>
              <a:rPr sz="1600" spc="40" dirty="0"/>
              <a:t>cozy </a:t>
            </a:r>
            <a:r>
              <a:rPr sz="1600" spc="-20" dirty="0"/>
              <a:t>evenings </a:t>
            </a:r>
            <a:r>
              <a:rPr sz="1600" spc="15" dirty="0"/>
              <a:t>in </a:t>
            </a:r>
            <a:r>
              <a:rPr sz="1600" spc="20" dirty="0"/>
              <a:t>front </a:t>
            </a:r>
            <a:r>
              <a:rPr sz="1600" spc="45" dirty="0"/>
              <a:t>of </a:t>
            </a:r>
            <a:r>
              <a:rPr sz="1600" dirty="0"/>
              <a:t>the </a:t>
            </a:r>
            <a:r>
              <a:rPr sz="1600" spc="-5" dirty="0" smtClean="0"/>
              <a:t>chimney</a:t>
            </a:r>
            <a:r>
              <a:rPr lang="de-CH" sz="1600" spc="-5" dirty="0" smtClean="0"/>
              <a:t> </a:t>
            </a:r>
            <a:r>
              <a:rPr sz="1600" spc="30" dirty="0" smtClean="0"/>
              <a:t>begin</a:t>
            </a:r>
            <a:endParaRPr sz="1600" dirty="0"/>
          </a:p>
        </p:txBody>
      </p:sp>
      <p:pic>
        <p:nvPicPr>
          <p:cNvPr id="2051" name="Picture 3" descr="M:\Daten\Fotos\Hotel\DSC001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89511" y="1981425"/>
            <a:ext cx="75143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uppieren 60"/>
          <p:cNvGrpSpPr/>
          <p:nvPr/>
        </p:nvGrpSpPr>
        <p:grpSpPr>
          <a:xfrm>
            <a:off x="8685348" y="6839401"/>
            <a:ext cx="1879848" cy="571715"/>
            <a:chOff x="8685348" y="6839401"/>
            <a:chExt cx="1879848" cy="571715"/>
          </a:xfrm>
        </p:grpSpPr>
        <p:sp>
          <p:nvSpPr>
            <p:cNvPr id="62" name="bk object 27"/>
            <p:cNvSpPr/>
            <p:nvPr/>
          </p:nvSpPr>
          <p:spPr>
            <a:xfrm>
              <a:off x="8685348" y="6852698"/>
              <a:ext cx="710565" cy="233679"/>
            </a:xfrm>
            <a:custGeom>
              <a:avLst/>
              <a:gdLst/>
              <a:ahLst/>
              <a:cxnLst/>
              <a:rect l="l" t="t" r="r" b="b"/>
              <a:pathLst>
                <a:path w="710565" h="233679">
                  <a:moveTo>
                    <a:pt x="483209" y="0"/>
                  </a:moveTo>
                  <a:lnTo>
                    <a:pt x="0" y="221754"/>
                  </a:lnTo>
                  <a:lnTo>
                    <a:pt x="0" y="221983"/>
                  </a:lnTo>
                  <a:lnTo>
                    <a:pt x="12103" y="233451"/>
                  </a:lnTo>
                  <a:lnTo>
                    <a:pt x="483031" y="17106"/>
                  </a:lnTo>
                  <a:lnTo>
                    <a:pt x="518533" y="17106"/>
                  </a:lnTo>
                  <a:lnTo>
                    <a:pt x="483209" y="0"/>
                  </a:lnTo>
                  <a:close/>
                </a:path>
                <a:path w="710565" h="233679">
                  <a:moveTo>
                    <a:pt x="518533" y="17106"/>
                  </a:moveTo>
                  <a:lnTo>
                    <a:pt x="483031" y="17106"/>
                  </a:lnTo>
                  <a:lnTo>
                    <a:pt x="691934" y="118643"/>
                  </a:lnTo>
                  <a:lnTo>
                    <a:pt x="710018" y="109842"/>
                  </a:lnTo>
                  <a:lnTo>
                    <a:pt x="518533" y="1710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28"/>
            <p:cNvSpPr/>
            <p:nvPr/>
          </p:nvSpPr>
          <p:spPr>
            <a:xfrm>
              <a:off x="9384034" y="6852682"/>
              <a:ext cx="549910" cy="157480"/>
            </a:xfrm>
            <a:custGeom>
              <a:avLst/>
              <a:gdLst/>
              <a:ahLst/>
              <a:cxnLst/>
              <a:rect l="l" t="t" r="r" b="b"/>
              <a:pathLst>
                <a:path w="549909" h="157479">
                  <a:moveTo>
                    <a:pt x="322237" y="0"/>
                  </a:moveTo>
                  <a:lnTo>
                    <a:pt x="0" y="145846"/>
                  </a:lnTo>
                  <a:lnTo>
                    <a:pt x="12217" y="157480"/>
                  </a:lnTo>
                  <a:lnTo>
                    <a:pt x="322038" y="17119"/>
                  </a:lnTo>
                  <a:lnTo>
                    <a:pt x="318643" y="15468"/>
                  </a:lnTo>
                  <a:lnTo>
                    <a:pt x="354231" y="15468"/>
                  </a:lnTo>
                  <a:lnTo>
                    <a:pt x="322237" y="0"/>
                  </a:lnTo>
                  <a:close/>
                </a:path>
                <a:path w="549909" h="157479">
                  <a:moveTo>
                    <a:pt x="354231" y="15468"/>
                  </a:moveTo>
                  <a:lnTo>
                    <a:pt x="318643" y="15468"/>
                  </a:lnTo>
                  <a:lnTo>
                    <a:pt x="325513" y="15544"/>
                  </a:lnTo>
                  <a:lnTo>
                    <a:pt x="322038" y="17119"/>
                  </a:lnTo>
                  <a:lnTo>
                    <a:pt x="530974" y="118668"/>
                  </a:lnTo>
                  <a:lnTo>
                    <a:pt x="549452" y="109855"/>
                  </a:lnTo>
                  <a:lnTo>
                    <a:pt x="354231" y="15468"/>
                  </a:lnTo>
                  <a:close/>
                </a:path>
                <a:path w="549909" h="157479">
                  <a:moveTo>
                    <a:pt x="318643" y="15468"/>
                  </a:moveTo>
                  <a:lnTo>
                    <a:pt x="322038" y="17119"/>
                  </a:lnTo>
                  <a:lnTo>
                    <a:pt x="325513" y="15544"/>
                  </a:lnTo>
                  <a:lnTo>
                    <a:pt x="318643" y="1546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29"/>
            <p:cNvSpPr/>
            <p:nvPr/>
          </p:nvSpPr>
          <p:spPr>
            <a:xfrm>
              <a:off x="9369228" y="6839793"/>
              <a:ext cx="332740" cy="154305"/>
            </a:xfrm>
            <a:custGeom>
              <a:avLst/>
              <a:gdLst/>
              <a:ahLst/>
              <a:cxnLst/>
              <a:rect l="l" t="t" r="r" b="b"/>
              <a:pathLst>
                <a:path w="332740" h="154304">
                  <a:moveTo>
                    <a:pt x="314363" y="0"/>
                  </a:moveTo>
                  <a:lnTo>
                    <a:pt x="0" y="142379"/>
                  </a:lnTo>
                  <a:lnTo>
                    <a:pt x="12230" y="154000"/>
                  </a:lnTo>
                  <a:lnTo>
                    <a:pt x="332447" y="9296"/>
                  </a:lnTo>
                  <a:lnTo>
                    <a:pt x="314363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30"/>
            <p:cNvSpPr/>
            <p:nvPr/>
          </p:nvSpPr>
          <p:spPr>
            <a:xfrm>
              <a:off x="9908631" y="6839401"/>
              <a:ext cx="333375" cy="154305"/>
            </a:xfrm>
            <a:custGeom>
              <a:avLst/>
              <a:gdLst/>
              <a:ahLst/>
              <a:cxnLst/>
              <a:rect l="l" t="t" r="r" b="b"/>
              <a:pathLst>
                <a:path w="333375" h="154304">
                  <a:moveTo>
                    <a:pt x="315252" y="0"/>
                  </a:moveTo>
                  <a:lnTo>
                    <a:pt x="0" y="142011"/>
                  </a:lnTo>
                  <a:lnTo>
                    <a:pt x="11480" y="154012"/>
                  </a:lnTo>
                  <a:lnTo>
                    <a:pt x="333362" y="9309"/>
                  </a:lnTo>
                  <a:lnTo>
                    <a:pt x="315252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31"/>
            <p:cNvSpPr/>
            <p:nvPr/>
          </p:nvSpPr>
          <p:spPr>
            <a:xfrm>
              <a:off x="9923846" y="6852684"/>
              <a:ext cx="641350" cy="165100"/>
            </a:xfrm>
            <a:custGeom>
              <a:avLst/>
              <a:gdLst/>
              <a:ahLst/>
              <a:cxnLst/>
              <a:rect l="l" t="t" r="r" b="b"/>
              <a:pathLst>
                <a:path w="641350" h="165100">
                  <a:moveTo>
                    <a:pt x="357389" y="17119"/>
                  </a:moveTo>
                  <a:lnTo>
                    <a:pt x="322110" y="17119"/>
                  </a:lnTo>
                  <a:lnTo>
                    <a:pt x="623684" y="164858"/>
                  </a:lnTo>
                  <a:lnTo>
                    <a:pt x="640968" y="155676"/>
                  </a:lnTo>
                  <a:lnTo>
                    <a:pt x="357389" y="17119"/>
                  </a:lnTo>
                  <a:close/>
                </a:path>
                <a:path w="641350" h="165100">
                  <a:moveTo>
                    <a:pt x="322351" y="0"/>
                  </a:moveTo>
                  <a:lnTo>
                    <a:pt x="0" y="145846"/>
                  </a:lnTo>
                  <a:lnTo>
                    <a:pt x="12255" y="157480"/>
                  </a:lnTo>
                  <a:lnTo>
                    <a:pt x="322110" y="17119"/>
                  </a:lnTo>
                  <a:lnTo>
                    <a:pt x="357389" y="17119"/>
                  </a:lnTo>
                  <a:lnTo>
                    <a:pt x="32235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32"/>
            <p:cNvSpPr/>
            <p:nvPr/>
          </p:nvSpPr>
          <p:spPr>
            <a:xfrm>
              <a:off x="8738250" y="71341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72985" y="0"/>
                  </a:moveTo>
                  <a:lnTo>
                    <a:pt x="26247" y="8996"/>
                  </a:lnTo>
                  <a:lnTo>
                    <a:pt x="569" y="46939"/>
                  </a:lnTo>
                  <a:lnTo>
                    <a:pt x="0" y="71706"/>
                  </a:lnTo>
                  <a:lnTo>
                    <a:pt x="8278" y="92994"/>
                  </a:lnTo>
                  <a:lnTo>
                    <a:pt x="24158" y="109116"/>
                  </a:lnTo>
                  <a:lnTo>
                    <a:pt x="46391" y="118389"/>
                  </a:lnTo>
                  <a:lnTo>
                    <a:pt x="75098" y="118914"/>
                  </a:lnTo>
                  <a:lnTo>
                    <a:pt x="98110" y="108342"/>
                  </a:lnTo>
                  <a:lnTo>
                    <a:pt x="105868" y="98208"/>
                  </a:lnTo>
                  <a:lnTo>
                    <a:pt x="65084" y="98208"/>
                  </a:lnTo>
                  <a:lnTo>
                    <a:pt x="51979" y="97078"/>
                  </a:lnTo>
                  <a:lnTo>
                    <a:pt x="39584" y="91327"/>
                  </a:lnTo>
                  <a:lnTo>
                    <a:pt x="30565" y="81411"/>
                  </a:lnTo>
                  <a:lnTo>
                    <a:pt x="25763" y="68198"/>
                  </a:lnTo>
                  <a:lnTo>
                    <a:pt x="26020" y="52552"/>
                  </a:lnTo>
                  <a:lnTo>
                    <a:pt x="65472" y="21383"/>
                  </a:lnTo>
                  <a:lnTo>
                    <a:pt x="109860" y="21383"/>
                  </a:lnTo>
                  <a:lnTo>
                    <a:pt x="107148" y="18262"/>
                  </a:lnTo>
                  <a:lnTo>
                    <a:pt x="103681" y="15074"/>
                  </a:lnTo>
                  <a:lnTo>
                    <a:pt x="96902" y="9697"/>
                  </a:lnTo>
                  <a:lnTo>
                    <a:pt x="89447" y="5375"/>
                  </a:lnTo>
                  <a:lnTo>
                    <a:pt x="81435" y="2133"/>
                  </a:lnTo>
                  <a:lnTo>
                    <a:pt x="72985" y="0"/>
                  </a:lnTo>
                  <a:close/>
                </a:path>
                <a:path w="119379" h="119379">
                  <a:moveTo>
                    <a:pt x="119302" y="54470"/>
                  </a:moveTo>
                  <a:lnTo>
                    <a:pt x="60856" y="54470"/>
                  </a:lnTo>
                  <a:lnTo>
                    <a:pt x="60856" y="74803"/>
                  </a:lnTo>
                  <a:lnTo>
                    <a:pt x="91400" y="74803"/>
                  </a:lnTo>
                  <a:lnTo>
                    <a:pt x="91222" y="76263"/>
                  </a:lnTo>
                  <a:lnTo>
                    <a:pt x="90892" y="77533"/>
                  </a:lnTo>
                  <a:lnTo>
                    <a:pt x="90714" y="78498"/>
                  </a:lnTo>
                  <a:lnTo>
                    <a:pt x="90054" y="80429"/>
                  </a:lnTo>
                  <a:lnTo>
                    <a:pt x="84713" y="89193"/>
                  </a:lnTo>
                  <a:lnTo>
                    <a:pt x="76193" y="95350"/>
                  </a:lnTo>
                  <a:lnTo>
                    <a:pt x="65084" y="98208"/>
                  </a:lnTo>
                  <a:lnTo>
                    <a:pt x="105868" y="98208"/>
                  </a:lnTo>
                  <a:lnTo>
                    <a:pt x="113490" y="88251"/>
                  </a:lnTo>
                  <a:lnTo>
                    <a:pt x="119302" y="60223"/>
                  </a:lnTo>
                  <a:lnTo>
                    <a:pt x="119302" y="54470"/>
                  </a:lnTo>
                  <a:close/>
                </a:path>
                <a:path w="119379" h="119379">
                  <a:moveTo>
                    <a:pt x="109860" y="21383"/>
                  </a:moveTo>
                  <a:lnTo>
                    <a:pt x="65472" y="21383"/>
                  </a:lnTo>
                  <a:lnTo>
                    <a:pt x="80211" y="26924"/>
                  </a:lnTo>
                  <a:lnTo>
                    <a:pt x="82523" y="28511"/>
                  </a:lnTo>
                  <a:lnTo>
                    <a:pt x="93356" y="40843"/>
                  </a:lnTo>
                  <a:lnTo>
                    <a:pt x="112736" y="25488"/>
                  </a:lnTo>
                  <a:lnTo>
                    <a:pt x="110094" y="21653"/>
                  </a:lnTo>
                  <a:lnTo>
                    <a:pt x="109860" y="2138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33"/>
            <p:cNvSpPr/>
            <p:nvPr/>
          </p:nvSpPr>
          <p:spPr>
            <a:xfrm>
              <a:off x="8973127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71" y="0"/>
                  </a:moveTo>
                  <a:lnTo>
                    <a:pt x="30405" y="6943"/>
                  </a:lnTo>
                  <a:lnTo>
                    <a:pt x="14384" y="20070"/>
                  </a:lnTo>
                  <a:lnTo>
                    <a:pt x="3813" y="37938"/>
                  </a:lnTo>
                  <a:lnTo>
                    <a:pt x="0" y="59105"/>
                  </a:lnTo>
                  <a:lnTo>
                    <a:pt x="671" y="68122"/>
                  </a:lnTo>
                  <a:lnTo>
                    <a:pt x="22526" y="105831"/>
                  </a:lnTo>
                  <a:lnTo>
                    <a:pt x="54976" y="118814"/>
                  </a:lnTo>
                  <a:lnTo>
                    <a:pt x="74206" y="118224"/>
                  </a:lnTo>
                  <a:lnTo>
                    <a:pt x="96978" y="109563"/>
                  </a:lnTo>
                  <a:lnTo>
                    <a:pt x="110991" y="96100"/>
                  </a:lnTo>
                  <a:lnTo>
                    <a:pt x="62382" y="96100"/>
                  </a:lnTo>
                  <a:lnTo>
                    <a:pt x="53217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50" y="51422"/>
                  </a:lnTo>
                  <a:lnTo>
                    <a:pt x="53147" y="23100"/>
                  </a:lnTo>
                  <a:lnTo>
                    <a:pt x="62382" y="21958"/>
                  </a:lnTo>
                  <a:lnTo>
                    <a:pt x="111081" y="21958"/>
                  </a:lnTo>
                  <a:lnTo>
                    <a:pt x="98039" y="9196"/>
                  </a:lnTo>
                  <a:lnTo>
                    <a:pt x="76163" y="358"/>
                  </a:lnTo>
                  <a:lnTo>
                    <a:pt x="50571" y="0"/>
                  </a:lnTo>
                  <a:close/>
                </a:path>
                <a:path w="123825" h="119379">
                  <a:moveTo>
                    <a:pt x="111081" y="21958"/>
                  </a:moveTo>
                  <a:lnTo>
                    <a:pt x="62382" y="21958"/>
                  </a:lnTo>
                  <a:lnTo>
                    <a:pt x="71528" y="23100"/>
                  </a:lnTo>
                  <a:lnTo>
                    <a:pt x="79995" y="26417"/>
                  </a:lnTo>
                  <a:lnTo>
                    <a:pt x="87412" y="31747"/>
                  </a:lnTo>
                  <a:lnTo>
                    <a:pt x="93408" y="38925"/>
                  </a:lnTo>
                  <a:lnTo>
                    <a:pt x="97193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28" y="94961"/>
                  </a:lnTo>
                  <a:lnTo>
                    <a:pt x="62382" y="96100"/>
                  </a:lnTo>
                  <a:lnTo>
                    <a:pt x="110991" y="96100"/>
                  </a:lnTo>
                  <a:lnTo>
                    <a:pt x="113919" y="93287"/>
                  </a:lnTo>
                  <a:lnTo>
                    <a:pt x="123315" y="71697"/>
                  </a:lnTo>
                  <a:lnTo>
                    <a:pt x="123456" y="47091"/>
                  </a:lnTo>
                  <a:lnTo>
                    <a:pt x="114402" y="25208"/>
                  </a:lnTo>
                  <a:lnTo>
                    <a:pt x="11108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34"/>
            <p:cNvSpPr/>
            <p:nvPr/>
          </p:nvSpPr>
          <p:spPr>
            <a:xfrm>
              <a:off x="9228093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56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35"/>
            <p:cNvSpPr/>
            <p:nvPr/>
          </p:nvSpPr>
          <p:spPr>
            <a:xfrm>
              <a:off x="9240475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6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36"/>
            <p:cNvSpPr/>
            <p:nvPr/>
          </p:nvSpPr>
          <p:spPr>
            <a:xfrm>
              <a:off x="9422636" y="7136096"/>
              <a:ext cx="64769" cy="115570"/>
            </a:xfrm>
            <a:custGeom>
              <a:avLst/>
              <a:gdLst/>
              <a:ahLst/>
              <a:cxnLst/>
              <a:rect l="l" t="t" r="r" b="b"/>
              <a:pathLst>
                <a:path w="64770" h="115570">
                  <a:moveTo>
                    <a:pt x="64198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24777" y="115303"/>
                  </a:lnTo>
                  <a:lnTo>
                    <a:pt x="24777" y="68211"/>
                  </a:lnTo>
                  <a:lnTo>
                    <a:pt x="62890" y="68211"/>
                  </a:lnTo>
                  <a:lnTo>
                    <a:pt x="62890" y="47383"/>
                  </a:lnTo>
                  <a:lnTo>
                    <a:pt x="24777" y="47383"/>
                  </a:lnTo>
                  <a:lnTo>
                    <a:pt x="24777" y="21120"/>
                  </a:lnTo>
                  <a:lnTo>
                    <a:pt x="64198" y="21120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37"/>
            <p:cNvSpPr/>
            <p:nvPr/>
          </p:nvSpPr>
          <p:spPr>
            <a:xfrm>
              <a:off x="9613251" y="722726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12" y="0"/>
                  </a:lnTo>
                </a:path>
              </a:pathLst>
            </a:custGeom>
            <a:ln w="4826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38"/>
            <p:cNvSpPr/>
            <p:nvPr/>
          </p:nvSpPr>
          <p:spPr>
            <a:xfrm>
              <a:off x="9613251" y="719297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5973" y="0"/>
                  </a:lnTo>
                </a:path>
              </a:pathLst>
            </a:custGeom>
            <a:ln w="2032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39"/>
            <p:cNvSpPr/>
            <p:nvPr/>
          </p:nvSpPr>
          <p:spPr>
            <a:xfrm>
              <a:off x="9613251" y="715932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77" y="0"/>
                  </a:lnTo>
                </a:path>
              </a:pathLst>
            </a:custGeom>
            <a:ln w="469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40"/>
            <p:cNvSpPr/>
            <p:nvPr/>
          </p:nvSpPr>
          <p:spPr>
            <a:xfrm>
              <a:off x="9684434" y="7227296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820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bk object 41"/>
            <p:cNvSpPr/>
            <p:nvPr/>
          </p:nvSpPr>
          <p:spPr>
            <a:xfrm>
              <a:off x="9684434" y="715947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6761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bk object 42"/>
            <p:cNvSpPr/>
            <p:nvPr/>
          </p:nvSpPr>
          <p:spPr>
            <a:xfrm>
              <a:off x="9829713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84" y="0"/>
                  </a:moveTo>
                  <a:lnTo>
                    <a:pt x="30421" y="6943"/>
                  </a:lnTo>
                  <a:lnTo>
                    <a:pt x="14395" y="20070"/>
                  </a:lnTo>
                  <a:lnTo>
                    <a:pt x="3817" y="37938"/>
                  </a:lnTo>
                  <a:lnTo>
                    <a:pt x="0" y="59105"/>
                  </a:lnTo>
                  <a:lnTo>
                    <a:pt x="675" y="68122"/>
                  </a:lnTo>
                  <a:lnTo>
                    <a:pt x="22551" y="105831"/>
                  </a:lnTo>
                  <a:lnTo>
                    <a:pt x="55001" y="118814"/>
                  </a:lnTo>
                  <a:lnTo>
                    <a:pt x="74231" y="118224"/>
                  </a:lnTo>
                  <a:lnTo>
                    <a:pt x="97009" y="109563"/>
                  </a:lnTo>
                  <a:lnTo>
                    <a:pt x="111021" y="96100"/>
                  </a:lnTo>
                  <a:lnTo>
                    <a:pt x="62395" y="96100"/>
                  </a:lnTo>
                  <a:lnTo>
                    <a:pt x="53231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63" y="51422"/>
                  </a:lnTo>
                  <a:lnTo>
                    <a:pt x="53167" y="23100"/>
                  </a:lnTo>
                  <a:lnTo>
                    <a:pt x="62395" y="21958"/>
                  </a:lnTo>
                  <a:lnTo>
                    <a:pt x="111101" y="21958"/>
                  </a:lnTo>
                  <a:lnTo>
                    <a:pt x="98053" y="9196"/>
                  </a:lnTo>
                  <a:lnTo>
                    <a:pt x="76172" y="358"/>
                  </a:lnTo>
                  <a:lnTo>
                    <a:pt x="50584" y="0"/>
                  </a:lnTo>
                  <a:close/>
                </a:path>
                <a:path w="123825" h="119379">
                  <a:moveTo>
                    <a:pt x="111101" y="21958"/>
                  </a:moveTo>
                  <a:lnTo>
                    <a:pt x="62395" y="21958"/>
                  </a:lnTo>
                  <a:lnTo>
                    <a:pt x="71547" y="23100"/>
                  </a:lnTo>
                  <a:lnTo>
                    <a:pt x="80014" y="26417"/>
                  </a:lnTo>
                  <a:lnTo>
                    <a:pt x="87432" y="31747"/>
                  </a:lnTo>
                  <a:lnTo>
                    <a:pt x="93433" y="38925"/>
                  </a:lnTo>
                  <a:lnTo>
                    <a:pt x="97218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47" y="94961"/>
                  </a:lnTo>
                  <a:lnTo>
                    <a:pt x="62395" y="96100"/>
                  </a:lnTo>
                  <a:lnTo>
                    <a:pt x="111021" y="96100"/>
                  </a:lnTo>
                  <a:lnTo>
                    <a:pt x="113949" y="93287"/>
                  </a:lnTo>
                  <a:lnTo>
                    <a:pt x="123342" y="71697"/>
                  </a:lnTo>
                  <a:lnTo>
                    <a:pt x="123482" y="47091"/>
                  </a:lnTo>
                  <a:lnTo>
                    <a:pt x="114424" y="25208"/>
                  </a:lnTo>
                  <a:lnTo>
                    <a:pt x="11110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43"/>
            <p:cNvSpPr/>
            <p:nvPr/>
          </p:nvSpPr>
          <p:spPr>
            <a:xfrm>
              <a:off x="10104250" y="7157699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00"/>
                  </a:lnTo>
                </a:path>
              </a:pathLst>
            </a:custGeom>
            <a:ln w="24803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44"/>
            <p:cNvSpPr/>
            <p:nvPr/>
          </p:nvSpPr>
          <p:spPr>
            <a:xfrm>
              <a:off x="10068049" y="714698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885" y="0"/>
                  </a:lnTo>
                </a:path>
              </a:pathLst>
            </a:custGeom>
            <a:ln w="2178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46"/>
            <p:cNvSpPr/>
            <p:nvPr/>
          </p:nvSpPr>
          <p:spPr>
            <a:xfrm>
              <a:off x="10266052" y="7136096"/>
              <a:ext cx="65405" cy="115570"/>
            </a:xfrm>
            <a:custGeom>
              <a:avLst/>
              <a:gdLst/>
              <a:ahLst/>
              <a:cxnLst/>
              <a:rect l="l" t="t" r="r" b="b"/>
              <a:pathLst>
                <a:path w="65404" h="115570">
                  <a:moveTo>
                    <a:pt x="65024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65024" y="115303"/>
                  </a:lnTo>
                  <a:lnTo>
                    <a:pt x="65024" y="94170"/>
                  </a:lnTo>
                  <a:lnTo>
                    <a:pt x="24790" y="94170"/>
                  </a:lnTo>
                  <a:lnTo>
                    <a:pt x="24790" y="67259"/>
                  </a:lnTo>
                  <a:lnTo>
                    <a:pt x="63690" y="67259"/>
                  </a:lnTo>
                  <a:lnTo>
                    <a:pt x="63690" y="46596"/>
                  </a:lnTo>
                  <a:lnTo>
                    <a:pt x="24790" y="46596"/>
                  </a:lnTo>
                  <a:lnTo>
                    <a:pt x="24790" y="20967"/>
                  </a:lnTo>
                  <a:lnTo>
                    <a:pt x="65024" y="20967"/>
                  </a:lnTo>
                  <a:lnTo>
                    <a:pt x="6502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47"/>
            <p:cNvSpPr/>
            <p:nvPr/>
          </p:nvSpPr>
          <p:spPr>
            <a:xfrm>
              <a:off x="10462887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82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48"/>
            <p:cNvSpPr/>
            <p:nvPr/>
          </p:nvSpPr>
          <p:spPr>
            <a:xfrm>
              <a:off x="10475282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9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49"/>
            <p:cNvSpPr/>
            <p:nvPr/>
          </p:nvSpPr>
          <p:spPr>
            <a:xfrm>
              <a:off x="8737510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2678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65" y="2565"/>
                  </a:lnTo>
                  <a:lnTo>
                    <a:pt x="7810" y="4584"/>
                  </a:lnTo>
                  <a:lnTo>
                    <a:pt x="8235" y="6286"/>
                  </a:lnTo>
                  <a:lnTo>
                    <a:pt x="8273" y="54800"/>
                  </a:lnTo>
                  <a:lnTo>
                    <a:pt x="7810" y="56769"/>
                  </a:lnTo>
                  <a:lnTo>
                    <a:pt x="5740" y="58483"/>
                  </a:lnTo>
                  <a:lnTo>
                    <a:pt x="3479" y="59093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0965" y="61125"/>
                  </a:lnTo>
                  <a:lnTo>
                    <a:pt x="52002" y="57531"/>
                  </a:lnTo>
                  <a:lnTo>
                    <a:pt x="35928" y="57531"/>
                  </a:lnTo>
                  <a:lnTo>
                    <a:pt x="22301" y="57429"/>
                  </a:lnTo>
                  <a:lnTo>
                    <a:pt x="17983" y="54800"/>
                  </a:lnTo>
                  <a:lnTo>
                    <a:pt x="17983" y="6286"/>
                  </a:lnTo>
                  <a:lnTo>
                    <a:pt x="26784" y="1701"/>
                  </a:lnTo>
                  <a:lnTo>
                    <a:pt x="26784" y="0"/>
                  </a:lnTo>
                  <a:close/>
                </a:path>
                <a:path w="55879" h="61595">
                  <a:moveTo>
                    <a:pt x="55587" y="45110"/>
                  </a:moveTo>
                  <a:lnTo>
                    <a:pt x="53200" y="45110"/>
                  </a:lnTo>
                  <a:lnTo>
                    <a:pt x="50431" y="50673"/>
                  </a:lnTo>
                  <a:lnTo>
                    <a:pt x="47561" y="54127"/>
                  </a:lnTo>
                  <a:lnTo>
                    <a:pt x="41630" y="56832"/>
                  </a:lnTo>
                  <a:lnTo>
                    <a:pt x="35928" y="57531"/>
                  </a:lnTo>
                  <a:lnTo>
                    <a:pt x="52002" y="57531"/>
                  </a:lnTo>
                  <a:lnTo>
                    <a:pt x="55587" y="451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50"/>
            <p:cNvSpPr/>
            <p:nvPr/>
          </p:nvSpPr>
          <p:spPr>
            <a:xfrm>
              <a:off x="8814315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0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78" y="2565"/>
                  </a:lnTo>
                  <a:lnTo>
                    <a:pt x="7813" y="4597"/>
                  </a:lnTo>
                  <a:lnTo>
                    <a:pt x="8278" y="6502"/>
                  </a:lnTo>
                  <a:lnTo>
                    <a:pt x="8331" y="54610"/>
                  </a:lnTo>
                  <a:lnTo>
                    <a:pt x="7804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06" y="61125"/>
                  </a:lnTo>
                  <a:lnTo>
                    <a:pt x="52197" y="57531"/>
                  </a:lnTo>
                  <a:lnTo>
                    <a:pt x="24510" y="57531"/>
                  </a:lnTo>
                  <a:lnTo>
                    <a:pt x="20954" y="57327"/>
                  </a:lnTo>
                  <a:lnTo>
                    <a:pt x="19735" y="57023"/>
                  </a:lnTo>
                  <a:lnTo>
                    <a:pt x="18567" y="56692"/>
                  </a:lnTo>
                  <a:lnTo>
                    <a:pt x="17983" y="55613"/>
                  </a:lnTo>
                  <a:lnTo>
                    <a:pt x="17983" y="30899"/>
                  </a:lnTo>
                  <a:lnTo>
                    <a:pt x="45173" y="30899"/>
                  </a:lnTo>
                  <a:lnTo>
                    <a:pt x="45173" y="27241"/>
                  </a:lnTo>
                  <a:lnTo>
                    <a:pt x="17983" y="27241"/>
                  </a:lnTo>
                  <a:lnTo>
                    <a:pt x="17983" y="5410"/>
                  </a:lnTo>
                  <a:lnTo>
                    <a:pt x="18144" y="4584"/>
                  </a:lnTo>
                  <a:lnTo>
                    <a:pt x="18770" y="3733"/>
                  </a:lnTo>
                  <a:lnTo>
                    <a:pt x="19646" y="3492"/>
                  </a:lnTo>
                  <a:lnTo>
                    <a:pt x="50391" y="3492"/>
                  </a:lnTo>
                  <a:lnTo>
                    <a:pt x="50304" y="0"/>
                  </a:lnTo>
                  <a:close/>
                </a:path>
                <a:path w="55879" h="61595">
                  <a:moveTo>
                    <a:pt x="55511" y="45516"/>
                  </a:moveTo>
                  <a:lnTo>
                    <a:pt x="52870" y="45516"/>
                  </a:lnTo>
                  <a:lnTo>
                    <a:pt x="50418" y="50800"/>
                  </a:lnTo>
                  <a:lnTo>
                    <a:pt x="47675" y="54076"/>
                  </a:lnTo>
                  <a:lnTo>
                    <a:pt x="44627" y="55473"/>
                  </a:lnTo>
                  <a:lnTo>
                    <a:pt x="41567" y="56832"/>
                  </a:lnTo>
                  <a:lnTo>
                    <a:pt x="36829" y="57531"/>
                  </a:lnTo>
                  <a:lnTo>
                    <a:pt x="52197" y="57531"/>
                  </a:lnTo>
                  <a:lnTo>
                    <a:pt x="55511" y="45516"/>
                  </a:lnTo>
                  <a:close/>
                </a:path>
                <a:path w="55879" h="61595">
                  <a:moveTo>
                    <a:pt x="45173" y="30899"/>
                  </a:moveTo>
                  <a:lnTo>
                    <a:pt x="36575" y="30899"/>
                  </a:lnTo>
                  <a:lnTo>
                    <a:pt x="39115" y="31483"/>
                  </a:lnTo>
                  <a:lnTo>
                    <a:pt x="40233" y="32651"/>
                  </a:lnTo>
                  <a:lnTo>
                    <a:pt x="41363" y="33782"/>
                  </a:lnTo>
                  <a:lnTo>
                    <a:pt x="42265" y="36156"/>
                  </a:lnTo>
                  <a:lnTo>
                    <a:pt x="42964" y="39738"/>
                  </a:lnTo>
                  <a:lnTo>
                    <a:pt x="45173" y="39738"/>
                  </a:lnTo>
                  <a:lnTo>
                    <a:pt x="45173" y="30899"/>
                  </a:lnTo>
                  <a:close/>
                </a:path>
                <a:path w="55879" h="61595">
                  <a:moveTo>
                    <a:pt x="45173" y="18338"/>
                  </a:moveTo>
                  <a:lnTo>
                    <a:pt x="42964" y="18338"/>
                  </a:lnTo>
                  <a:lnTo>
                    <a:pt x="42278" y="21932"/>
                  </a:lnTo>
                  <a:lnTo>
                    <a:pt x="41389" y="24282"/>
                  </a:lnTo>
                  <a:lnTo>
                    <a:pt x="40284" y="25476"/>
                  </a:lnTo>
                  <a:lnTo>
                    <a:pt x="39166" y="26631"/>
                  </a:lnTo>
                  <a:lnTo>
                    <a:pt x="36588" y="27241"/>
                  </a:lnTo>
                  <a:lnTo>
                    <a:pt x="45173" y="27241"/>
                  </a:lnTo>
                  <a:lnTo>
                    <a:pt x="45173" y="18338"/>
                  </a:lnTo>
                  <a:close/>
                </a:path>
                <a:path w="55879" h="61595">
                  <a:moveTo>
                    <a:pt x="50391" y="3492"/>
                  </a:moveTo>
                  <a:lnTo>
                    <a:pt x="39458" y="3492"/>
                  </a:lnTo>
                  <a:lnTo>
                    <a:pt x="43040" y="4127"/>
                  </a:lnTo>
                  <a:lnTo>
                    <a:pt x="46227" y="6502"/>
                  </a:lnTo>
                  <a:lnTo>
                    <a:pt x="47447" y="9156"/>
                  </a:lnTo>
                  <a:lnTo>
                    <a:pt x="48234" y="13246"/>
                  </a:lnTo>
                  <a:lnTo>
                    <a:pt x="50634" y="13246"/>
                  </a:lnTo>
                  <a:lnTo>
                    <a:pt x="50391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51"/>
            <p:cNvSpPr/>
            <p:nvPr/>
          </p:nvSpPr>
          <p:spPr>
            <a:xfrm>
              <a:off x="889398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2" y="60426"/>
                  </a:moveTo>
                  <a:lnTo>
                    <a:pt x="8356" y="60426"/>
                  </a:lnTo>
                  <a:lnTo>
                    <a:pt x="10198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32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2" y="62039"/>
                  </a:lnTo>
                  <a:lnTo>
                    <a:pt x="6019" y="60756"/>
                  </a:lnTo>
                  <a:lnTo>
                    <a:pt x="6807" y="60426"/>
                  </a:lnTo>
                  <a:lnTo>
                    <a:pt x="35032" y="60426"/>
                  </a:lnTo>
                  <a:lnTo>
                    <a:pt x="35264" y="60223"/>
                  </a:lnTo>
                  <a:lnTo>
                    <a:pt x="16243" y="60223"/>
                  </a:lnTo>
                  <a:lnTo>
                    <a:pt x="11569" y="58077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693" y="0"/>
                  </a:lnTo>
                  <a:lnTo>
                    <a:pt x="10464" y="1562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46" y="38226"/>
                  </a:lnTo>
                  <a:lnTo>
                    <a:pt x="28194" y="40373"/>
                  </a:lnTo>
                  <a:lnTo>
                    <a:pt x="31864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64" y="55587"/>
                  </a:lnTo>
                  <a:lnTo>
                    <a:pt x="29629" y="57442"/>
                  </a:lnTo>
                  <a:lnTo>
                    <a:pt x="27457" y="59296"/>
                  </a:lnTo>
                  <a:lnTo>
                    <a:pt x="24841" y="60223"/>
                  </a:lnTo>
                  <a:lnTo>
                    <a:pt x="35264" y="60223"/>
                  </a:lnTo>
                  <a:lnTo>
                    <a:pt x="40678" y="55537"/>
                  </a:lnTo>
                  <a:lnTo>
                    <a:pt x="42545" y="51511"/>
                  </a:lnTo>
                  <a:lnTo>
                    <a:pt x="42545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12" y="7480"/>
                  </a:lnTo>
                  <a:lnTo>
                    <a:pt x="13817" y="5981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21" y="3733"/>
                  </a:lnTo>
                  <a:lnTo>
                    <a:pt x="38657" y="3124"/>
                  </a:lnTo>
                  <a:lnTo>
                    <a:pt x="32499" y="3124"/>
                  </a:lnTo>
                  <a:lnTo>
                    <a:pt x="30784" y="2590"/>
                  </a:lnTo>
                  <a:lnTo>
                    <a:pt x="27661" y="1549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21" y="3733"/>
                  </a:moveTo>
                  <a:lnTo>
                    <a:pt x="23952" y="3733"/>
                  </a:lnTo>
                  <a:lnTo>
                    <a:pt x="27330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398" y="19672"/>
                  </a:lnTo>
                  <a:lnTo>
                    <a:pt x="38721" y="3733"/>
                  </a:lnTo>
                  <a:close/>
                </a:path>
                <a:path w="42545" h="64134">
                  <a:moveTo>
                    <a:pt x="38328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5331" y="2298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57" y="3124"/>
                  </a:lnTo>
                  <a:lnTo>
                    <a:pt x="3832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52"/>
            <p:cNvSpPr/>
            <p:nvPr/>
          </p:nvSpPr>
          <p:spPr>
            <a:xfrm>
              <a:off x="9005831" y="7348080"/>
              <a:ext cx="64769" cy="61594"/>
            </a:xfrm>
            <a:custGeom>
              <a:avLst/>
              <a:gdLst/>
              <a:ahLst/>
              <a:cxnLst/>
              <a:rect l="l" t="t" r="r" b="b"/>
              <a:pathLst>
                <a:path w="64770" h="61595">
                  <a:moveTo>
                    <a:pt x="2631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67" y="1930"/>
                  </a:lnTo>
                  <a:lnTo>
                    <a:pt x="5727" y="2552"/>
                  </a:lnTo>
                  <a:lnTo>
                    <a:pt x="7810" y="4546"/>
                  </a:lnTo>
                  <a:lnTo>
                    <a:pt x="8305" y="6692"/>
                  </a:lnTo>
                  <a:lnTo>
                    <a:pt x="8226" y="54457"/>
                  </a:lnTo>
                  <a:lnTo>
                    <a:pt x="7861" y="56489"/>
                  </a:lnTo>
                  <a:lnTo>
                    <a:pt x="6007" y="58407"/>
                  </a:lnTo>
                  <a:lnTo>
                    <a:pt x="3708" y="59055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314" y="61125"/>
                  </a:lnTo>
                  <a:lnTo>
                    <a:pt x="26314" y="59448"/>
                  </a:lnTo>
                  <a:lnTo>
                    <a:pt x="22821" y="59194"/>
                  </a:lnTo>
                  <a:lnTo>
                    <a:pt x="20548" y="58572"/>
                  </a:lnTo>
                  <a:lnTo>
                    <a:pt x="18453" y="56654"/>
                  </a:lnTo>
                  <a:lnTo>
                    <a:pt x="17945" y="54457"/>
                  </a:lnTo>
                  <a:lnTo>
                    <a:pt x="17945" y="32067"/>
                  </a:lnTo>
                  <a:lnTo>
                    <a:pt x="56324" y="32067"/>
                  </a:lnTo>
                  <a:lnTo>
                    <a:pt x="56324" y="27990"/>
                  </a:lnTo>
                  <a:lnTo>
                    <a:pt x="17945" y="27990"/>
                  </a:lnTo>
                  <a:lnTo>
                    <a:pt x="17945" y="6692"/>
                  </a:lnTo>
                  <a:lnTo>
                    <a:pt x="18453" y="4546"/>
                  </a:lnTo>
                  <a:lnTo>
                    <a:pt x="20548" y="2552"/>
                  </a:lnTo>
                  <a:lnTo>
                    <a:pt x="22821" y="1930"/>
                  </a:lnTo>
                  <a:lnTo>
                    <a:pt x="26314" y="1701"/>
                  </a:lnTo>
                  <a:lnTo>
                    <a:pt x="26314" y="0"/>
                  </a:lnTo>
                  <a:close/>
                </a:path>
                <a:path w="64770" h="61595">
                  <a:moveTo>
                    <a:pt x="56324" y="32067"/>
                  </a:moveTo>
                  <a:lnTo>
                    <a:pt x="46659" y="32067"/>
                  </a:lnTo>
                  <a:lnTo>
                    <a:pt x="46575" y="54457"/>
                  </a:lnTo>
                  <a:lnTo>
                    <a:pt x="46189" y="56489"/>
                  </a:lnTo>
                  <a:lnTo>
                    <a:pt x="44373" y="58420"/>
                  </a:lnTo>
                  <a:lnTo>
                    <a:pt x="42062" y="59093"/>
                  </a:lnTo>
                  <a:lnTo>
                    <a:pt x="38328" y="59448"/>
                  </a:lnTo>
                  <a:lnTo>
                    <a:pt x="38328" y="61125"/>
                  </a:lnTo>
                  <a:lnTo>
                    <a:pt x="64655" y="61125"/>
                  </a:lnTo>
                  <a:lnTo>
                    <a:pt x="64655" y="59448"/>
                  </a:lnTo>
                  <a:lnTo>
                    <a:pt x="61163" y="59156"/>
                  </a:lnTo>
                  <a:lnTo>
                    <a:pt x="58915" y="58534"/>
                  </a:lnTo>
                  <a:lnTo>
                    <a:pt x="57861" y="57619"/>
                  </a:lnTo>
                  <a:lnTo>
                    <a:pt x="56819" y="56654"/>
                  </a:lnTo>
                  <a:lnTo>
                    <a:pt x="56324" y="54457"/>
                  </a:lnTo>
                  <a:lnTo>
                    <a:pt x="56324" y="32067"/>
                  </a:lnTo>
                  <a:close/>
                </a:path>
                <a:path w="64770" h="61595">
                  <a:moveTo>
                    <a:pt x="64655" y="0"/>
                  </a:moveTo>
                  <a:lnTo>
                    <a:pt x="38328" y="0"/>
                  </a:lnTo>
                  <a:lnTo>
                    <a:pt x="38328" y="1701"/>
                  </a:lnTo>
                  <a:lnTo>
                    <a:pt x="41833" y="1930"/>
                  </a:lnTo>
                  <a:lnTo>
                    <a:pt x="44107" y="2552"/>
                  </a:lnTo>
                  <a:lnTo>
                    <a:pt x="45135" y="3530"/>
                  </a:lnTo>
                  <a:lnTo>
                    <a:pt x="46139" y="4546"/>
                  </a:lnTo>
                  <a:lnTo>
                    <a:pt x="46659" y="6692"/>
                  </a:lnTo>
                  <a:lnTo>
                    <a:pt x="46659" y="27990"/>
                  </a:lnTo>
                  <a:lnTo>
                    <a:pt x="56324" y="27990"/>
                  </a:lnTo>
                  <a:lnTo>
                    <a:pt x="56324" y="6692"/>
                  </a:lnTo>
                  <a:lnTo>
                    <a:pt x="56819" y="4546"/>
                  </a:lnTo>
                  <a:lnTo>
                    <a:pt x="57861" y="3530"/>
                  </a:lnTo>
                  <a:lnTo>
                    <a:pt x="58915" y="2552"/>
                  </a:lnTo>
                  <a:lnTo>
                    <a:pt x="61163" y="1930"/>
                  </a:lnTo>
                  <a:lnTo>
                    <a:pt x="64655" y="1701"/>
                  </a:lnTo>
                  <a:lnTo>
                    <a:pt x="64655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53"/>
            <p:cNvSpPr/>
            <p:nvPr/>
          </p:nvSpPr>
          <p:spPr>
            <a:xfrm>
              <a:off x="9093037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24" y="0"/>
                  </a:moveTo>
                  <a:lnTo>
                    <a:pt x="31496" y="0"/>
                  </a:lnTo>
                  <a:lnTo>
                    <a:pt x="8801" y="52120"/>
                  </a:lnTo>
                  <a:lnTo>
                    <a:pt x="6692" y="56311"/>
                  </a:lnTo>
                  <a:lnTo>
                    <a:pt x="5299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280" y="58039"/>
                  </a:lnTo>
                  <a:lnTo>
                    <a:pt x="12280" y="55714"/>
                  </a:lnTo>
                  <a:lnTo>
                    <a:pt x="12534" y="54648"/>
                  </a:lnTo>
                  <a:lnTo>
                    <a:pt x="13487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60" y="42227"/>
                  </a:lnTo>
                  <a:lnTo>
                    <a:pt x="50671" y="38481"/>
                  </a:lnTo>
                  <a:lnTo>
                    <a:pt x="19100" y="38481"/>
                  </a:lnTo>
                  <a:lnTo>
                    <a:pt x="29921" y="13017"/>
                  </a:lnTo>
                  <a:lnTo>
                    <a:pt x="39192" y="13017"/>
                  </a:lnTo>
                  <a:lnTo>
                    <a:pt x="33324" y="0"/>
                  </a:lnTo>
                  <a:close/>
                </a:path>
                <a:path w="66040" h="62229">
                  <a:moveTo>
                    <a:pt x="52360" y="42227"/>
                  </a:moveTo>
                  <a:lnTo>
                    <a:pt x="42227" y="42227"/>
                  </a:lnTo>
                  <a:lnTo>
                    <a:pt x="46697" y="52374"/>
                  </a:lnTo>
                  <a:lnTo>
                    <a:pt x="47142" y="53581"/>
                  </a:lnTo>
                  <a:lnTo>
                    <a:pt x="47751" y="55867"/>
                  </a:lnTo>
                  <a:lnTo>
                    <a:pt x="47850" y="56311"/>
                  </a:lnTo>
                  <a:lnTo>
                    <a:pt x="47929" y="58470"/>
                  </a:lnTo>
                  <a:lnTo>
                    <a:pt x="47523" y="59321"/>
                  </a:lnTo>
                  <a:lnTo>
                    <a:pt x="45910" y="60020"/>
                  </a:lnTo>
                  <a:lnTo>
                    <a:pt x="44132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20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54" y="58039"/>
                  </a:lnTo>
                  <a:lnTo>
                    <a:pt x="58508" y="55867"/>
                  </a:lnTo>
                  <a:lnTo>
                    <a:pt x="52360" y="42227"/>
                  </a:lnTo>
                  <a:close/>
                </a:path>
                <a:path w="66040" h="62229">
                  <a:moveTo>
                    <a:pt x="39192" y="13017"/>
                  </a:moveTo>
                  <a:lnTo>
                    <a:pt x="29921" y="13017"/>
                  </a:lnTo>
                  <a:lnTo>
                    <a:pt x="40893" y="38481"/>
                  </a:lnTo>
                  <a:lnTo>
                    <a:pt x="50671" y="38481"/>
                  </a:lnTo>
                  <a:lnTo>
                    <a:pt x="3919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bk object 54"/>
            <p:cNvSpPr/>
            <p:nvPr/>
          </p:nvSpPr>
          <p:spPr>
            <a:xfrm>
              <a:off x="9180293" y="7348076"/>
              <a:ext cx="66040" cy="62865"/>
            </a:xfrm>
            <a:custGeom>
              <a:avLst/>
              <a:gdLst/>
              <a:ahLst/>
              <a:cxnLst/>
              <a:rect l="l" t="t" r="r" b="b"/>
              <a:pathLst>
                <a:path w="66040" h="62865">
                  <a:moveTo>
                    <a:pt x="26873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55" y="1981"/>
                  </a:lnTo>
                  <a:lnTo>
                    <a:pt x="5880" y="2590"/>
                  </a:lnTo>
                  <a:lnTo>
                    <a:pt x="6921" y="3543"/>
                  </a:lnTo>
                  <a:lnTo>
                    <a:pt x="8013" y="4495"/>
                  </a:lnTo>
                  <a:lnTo>
                    <a:pt x="8528" y="6616"/>
                  </a:lnTo>
                  <a:lnTo>
                    <a:pt x="8534" y="44589"/>
                  </a:lnTo>
                  <a:lnTo>
                    <a:pt x="9550" y="49199"/>
                  </a:lnTo>
                  <a:lnTo>
                    <a:pt x="15265" y="59194"/>
                  </a:lnTo>
                  <a:lnTo>
                    <a:pt x="22225" y="62433"/>
                  </a:lnTo>
                  <a:lnTo>
                    <a:pt x="42811" y="62433"/>
                  </a:lnTo>
                  <a:lnTo>
                    <a:pt x="49847" y="59143"/>
                  </a:lnTo>
                  <a:lnTo>
                    <a:pt x="50334" y="58280"/>
                  </a:lnTo>
                  <a:lnTo>
                    <a:pt x="27508" y="58280"/>
                  </a:lnTo>
                  <a:lnTo>
                    <a:pt x="22745" y="55841"/>
                  </a:lnTo>
                  <a:lnTo>
                    <a:pt x="18846" y="48171"/>
                  </a:lnTo>
                  <a:lnTo>
                    <a:pt x="18219" y="44589"/>
                  </a:lnTo>
                  <a:lnTo>
                    <a:pt x="18186" y="6616"/>
                  </a:lnTo>
                  <a:lnTo>
                    <a:pt x="18719" y="4419"/>
                  </a:lnTo>
                  <a:lnTo>
                    <a:pt x="19799" y="3505"/>
                  </a:lnTo>
                  <a:lnTo>
                    <a:pt x="20866" y="2540"/>
                  </a:lnTo>
                  <a:lnTo>
                    <a:pt x="23228" y="1930"/>
                  </a:lnTo>
                  <a:lnTo>
                    <a:pt x="26873" y="1701"/>
                  </a:lnTo>
                  <a:lnTo>
                    <a:pt x="26873" y="0"/>
                  </a:lnTo>
                  <a:close/>
                </a:path>
                <a:path w="66040" h="62865">
                  <a:moveTo>
                    <a:pt x="65443" y="0"/>
                  </a:moveTo>
                  <a:lnTo>
                    <a:pt x="43522" y="0"/>
                  </a:lnTo>
                  <a:lnTo>
                    <a:pt x="43522" y="1701"/>
                  </a:lnTo>
                  <a:lnTo>
                    <a:pt x="46964" y="2057"/>
                  </a:lnTo>
                  <a:lnTo>
                    <a:pt x="49314" y="2844"/>
                  </a:lnTo>
                  <a:lnTo>
                    <a:pt x="50898" y="4495"/>
                  </a:lnTo>
                  <a:lnTo>
                    <a:pt x="51790" y="5397"/>
                  </a:lnTo>
                  <a:lnTo>
                    <a:pt x="52387" y="8547"/>
                  </a:lnTo>
                  <a:lnTo>
                    <a:pt x="52311" y="43980"/>
                  </a:lnTo>
                  <a:lnTo>
                    <a:pt x="51663" y="47879"/>
                  </a:lnTo>
                  <a:lnTo>
                    <a:pt x="50059" y="50888"/>
                  </a:lnTo>
                  <a:lnTo>
                    <a:pt x="47523" y="55753"/>
                  </a:lnTo>
                  <a:lnTo>
                    <a:pt x="42316" y="58280"/>
                  </a:lnTo>
                  <a:lnTo>
                    <a:pt x="50334" y="58280"/>
                  </a:lnTo>
                  <a:lnTo>
                    <a:pt x="55549" y="48971"/>
                  </a:lnTo>
                  <a:lnTo>
                    <a:pt x="56419" y="44589"/>
                  </a:lnTo>
                  <a:lnTo>
                    <a:pt x="56540" y="8737"/>
                  </a:lnTo>
                  <a:lnTo>
                    <a:pt x="57124" y="5626"/>
                  </a:lnTo>
                  <a:lnTo>
                    <a:pt x="59347" y="2959"/>
                  </a:lnTo>
                  <a:lnTo>
                    <a:pt x="61747" y="2082"/>
                  </a:lnTo>
                  <a:lnTo>
                    <a:pt x="65443" y="1701"/>
                  </a:lnTo>
                  <a:lnTo>
                    <a:pt x="65443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bk object 55"/>
            <p:cNvSpPr/>
            <p:nvPr/>
          </p:nvSpPr>
          <p:spPr>
            <a:xfrm>
              <a:off x="9267628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2016" y="3822"/>
                  </a:moveTo>
                  <a:lnTo>
                    <a:pt x="22580" y="3822"/>
                  </a:lnTo>
                  <a:lnTo>
                    <a:pt x="22580" y="54025"/>
                  </a:lnTo>
                  <a:lnTo>
                    <a:pt x="22072" y="56527"/>
                  </a:lnTo>
                  <a:lnTo>
                    <a:pt x="21094" y="57531"/>
                  </a:lnTo>
                  <a:lnTo>
                    <a:pt x="20104" y="58508"/>
                  </a:lnTo>
                  <a:lnTo>
                    <a:pt x="17614" y="59156"/>
                  </a:lnTo>
                  <a:lnTo>
                    <a:pt x="13614" y="59448"/>
                  </a:lnTo>
                  <a:lnTo>
                    <a:pt x="13614" y="61125"/>
                  </a:lnTo>
                  <a:lnTo>
                    <a:pt x="41211" y="61125"/>
                  </a:lnTo>
                  <a:lnTo>
                    <a:pt x="41211" y="59448"/>
                  </a:lnTo>
                  <a:lnTo>
                    <a:pt x="37376" y="59194"/>
                  </a:lnTo>
                  <a:lnTo>
                    <a:pt x="34874" y="58623"/>
                  </a:lnTo>
                  <a:lnTo>
                    <a:pt x="33731" y="57785"/>
                  </a:lnTo>
                  <a:lnTo>
                    <a:pt x="32588" y="56908"/>
                  </a:lnTo>
                  <a:lnTo>
                    <a:pt x="32016" y="54686"/>
                  </a:lnTo>
                  <a:lnTo>
                    <a:pt x="32016" y="3822"/>
                  </a:lnTo>
                  <a:close/>
                </a:path>
                <a:path w="54609" h="61595">
                  <a:moveTo>
                    <a:pt x="54063" y="0"/>
                  </a:moveTo>
                  <a:lnTo>
                    <a:pt x="546" y="0"/>
                  </a:lnTo>
                  <a:lnTo>
                    <a:pt x="0" y="15684"/>
                  </a:lnTo>
                  <a:lnTo>
                    <a:pt x="2336" y="15684"/>
                  </a:lnTo>
                  <a:lnTo>
                    <a:pt x="3276" y="10731"/>
                  </a:lnTo>
                  <a:lnTo>
                    <a:pt x="4686" y="7518"/>
                  </a:lnTo>
                  <a:lnTo>
                    <a:pt x="8470" y="4572"/>
                  </a:lnTo>
                  <a:lnTo>
                    <a:pt x="12052" y="3822"/>
                  </a:lnTo>
                  <a:lnTo>
                    <a:pt x="54190" y="3822"/>
                  </a:lnTo>
                  <a:lnTo>
                    <a:pt x="54063" y="0"/>
                  </a:lnTo>
                  <a:close/>
                </a:path>
                <a:path w="54609" h="61595">
                  <a:moveTo>
                    <a:pt x="54190" y="3822"/>
                  </a:moveTo>
                  <a:lnTo>
                    <a:pt x="42748" y="3822"/>
                  </a:lnTo>
                  <a:lnTo>
                    <a:pt x="46354" y="4572"/>
                  </a:lnTo>
                  <a:lnTo>
                    <a:pt x="48069" y="6083"/>
                  </a:lnTo>
                  <a:lnTo>
                    <a:pt x="49783" y="7556"/>
                  </a:lnTo>
                  <a:lnTo>
                    <a:pt x="51206" y="10769"/>
                  </a:lnTo>
                  <a:lnTo>
                    <a:pt x="52311" y="15684"/>
                  </a:lnTo>
                  <a:lnTo>
                    <a:pt x="54584" y="15684"/>
                  </a:lnTo>
                  <a:lnTo>
                    <a:pt x="54190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bk object 56"/>
            <p:cNvSpPr/>
            <p:nvPr/>
          </p:nvSpPr>
          <p:spPr>
            <a:xfrm>
              <a:off x="9347062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3" y="60426"/>
                  </a:moveTo>
                  <a:lnTo>
                    <a:pt x="8381" y="60426"/>
                  </a:lnTo>
                  <a:lnTo>
                    <a:pt x="10198" y="60972"/>
                  </a:lnTo>
                  <a:lnTo>
                    <a:pt x="16573" y="63118"/>
                  </a:lnTo>
                  <a:lnTo>
                    <a:pt x="19659" y="63665"/>
                  </a:lnTo>
                  <a:lnTo>
                    <a:pt x="28422" y="63665"/>
                  </a:lnTo>
                  <a:lnTo>
                    <a:pt x="33185" y="62039"/>
                  </a:lnTo>
                  <a:lnTo>
                    <a:pt x="35043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316" y="62039"/>
                  </a:lnTo>
                  <a:lnTo>
                    <a:pt x="5664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3" y="60426"/>
                  </a:lnTo>
                  <a:lnTo>
                    <a:pt x="35277" y="60223"/>
                  </a:lnTo>
                  <a:lnTo>
                    <a:pt x="16268" y="60223"/>
                  </a:lnTo>
                  <a:lnTo>
                    <a:pt x="11595" y="58077"/>
                  </a:lnTo>
                  <a:lnTo>
                    <a:pt x="7835" y="53771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719" y="0"/>
                  </a:lnTo>
                  <a:lnTo>
                    <a:pt x="10502" y="1549"/>
                  </a:lnTo>
                  <a:lnTo>
                    <a:pt x="4127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194" y="40373"/>
                  </a:lnTo>
                  <a:lnTo>
                    <a:pt x="29654" y="41782"/>
                  </a:lnTo>
                  <a:lnTo>
                    <a:pt x="31876" y="44005"/>
                  </a:lnTo>
                  <a:lnTo>
                    <a:pt x="32994" y="46634"/>
                  </a:lnTo>
                  <a:lnTo>
                    <a:pt x="32994" y="52984"/>
                  </a:lnTo>
                  <a:lnTo>
                    <a:pt x="31876" y="55587"/>
                  </a:lnTo>
                  <a:lnTo>
                    <a:pt x="27470" y="59296"/>
                  </a:lnTo>
                  <a:lnTo>
                    <a:pt x="24879" y="60223"/>
                  </a:lnTo>
                  <a:lnTo>
                    <a:pt x="35277" y="60223"/>
                  </a:lnTo>
                  <a:lnTo>
                    <a:pt x="40678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81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25" y="7480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59" y="3733"/>
                  </a:lnTo>
                  <a:lnTo>
                    <a:pt x="38695" y="3124"/>
                  </a:lnTo>
                  <a:lnTo>
                    <a:pt x="32524" y="3124"/>
                  </a:lnTo>
                  <a:lnTo>
                    <a:pt x="30759" y="2590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59" y="3733"/>
                  </a:moveTo>
                  <a:lnTo>
                    <a:pt x="23952" y="3733"/>
                  </a:lnTo>
                  <a:lnTo>
                    <a:pt x="27304" y="4927"/>
                  </a:lnTo>
                  <a:lnTo>
                    <a:pt x="34150" y="9613"/>
                  </a:lnTo>
                  <a:lnTo>
                    <a:pt x="36639" y="13741"/>
                  </a:lnTo>
                  <a:lnTo>
                    <a:pt x="38163" y="19672"/>
                  </a:lnTo>
                  <a:lnTo>
                    <a:pt x="40436" y="19672"/>
                  </a:lnTo>
                  <a:lnTo>
                    <a:pt x="38759" y="3733"/>
                  </a:lnTo>
                  <a:close/>
                </a:path>
                <a:path w="42545" h="64134">
                  <a:moveTo>
                    <a:pt x="38366" y="0"/>
                  </a:moveTo>
                  <a:lnTo>
                    <a:pt x="36423" y="0"/>
                  </a:lnTo>
                  <a:lnTo>
                    <a:pt x="36169" y="1003"/>
                  </a:lnTo>
                  <a:lnTo>
                    <a:pt x="35814" y="1765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95" y="3124"/>
                  </a:lnTo>
                  <a:lnTo>
                    <a:pt x="38366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bk object 57"/>
            <p:cNvSpPr/>
            <p:nvPr/>
          </p:nvSpPr>
          <p:spPr>
            <a:xfrm>
              <a:off x="9458927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1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92" y="1930"/>
                  </a:lnTo>
                  <a:lnTo>
                    <a:pt x="5778" y="2539"/>
                  </a:lnTo>
                  <a:lnTo>
                    <a:pt x="7797" y="4470"/>
                  </a:lnTo>
                  <a:lnTo>
                    <a:pt x="8318" y="6642"/>
                  </a:lnTo>
                  <a:lnTo>
                    <a:pt x="8318" y="54622"/>
                  </a:lnTo>
                  <a:lnTo>
                    <a:pt x="7797" y="56781"/>
                  </a:lnTo>
                  <a:lnTo>
                    <a:pt x="5689" y="58483"/>
                  </a:lnTo>
                  <a:lnTo>
                    <a:pt x="3454" y="59105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62" y="61125"/>
                  </a:lnTo>
                  <a:lnTo>
                    <a:pt x="39293" y="60248"/>
                  </a:lnTo>
                  <a:lnTo>
                    <a:pt x="46477" y="57696"/>
                  </a:lnTo>
                  <a:lnTo>
                    <a:pt x="21374" y="57696"/>
                  </a:lnTo>
                  <a:lnTo>
                    <a:pt x="19824" y="57454"/>
                  </a:lnTo>
                  <a:lnTo>
                    <a:pt x="18287" y="56476"/>
                  </a:lnTo>
                  <a:lnTo>
                    <a:pt x="17932" y="55498"/>
                  </a:lnTo>
                  <a:lnTo>
                    <a:pt x="17955" y="5422"/>
                  </a:lnTo>
                  <a:lnTo>
                    <a:pt x="18287" y="4495"/>
                  </a:lnTo>
                  <a:lnTo>
                    <a:pt x="19824" y="3606"/>
                  </a:lnTo>
                  <a:lnTo>
                    <a:pt x="21259" y="3365"/>
                  </a:lnTo>
                  <a:lnTo>
                    <a:pt x="45682" y="3365"/>
                  </a:lnTo>
                  <a:lnTo>
                    <a:pt x="41401" y="1371"/>
                  </a:lnTo>
                  <a:lnTo>
                    <a:pt x="34112" y="0"/>
                  </a:lnTo>
                  <a:close/>
                </a:path>
                <a:path w="63500" h="61595">
                  <a:moveTo>
                    <a:pt x="45682" y="3365"/>
                  </a:moveTo>
                  <a:lnTo>
                    <a:pt x="31927" y="3365"/>
                  </a:lnTo>
                  <a:lnTo>
                    <a:pt x="38785" y="5422"/>
                  </a:lnTo>
                  <a:lnTo>
                    <a:pt x="50025" y="14274"/>
                  </a:lnTo>
                  <a:lnTo>
                    <a:pt x="53022" y="21412"/>
                  </a:lnTo>
                  <a:lnTo>
                    <a:pt x="53022" y="41516"/>
                  </a:lnTo>
                  <a:lnTo>
                    <a:pt x="49364" y="49009"/>
                  </a:lnTo>
                  <a:lnTo>
                    <a:pt x="37261" y="56273"/>
                  </a:lnTo>
                  <a:lnTo>
                    <a:pt x="31165" y="57696"/>
                  </a:lnTo>
                  <a:lnTo>
                    <a:pt x="46477" y="57696"/>
                  </a:lnTo>
                  <a:lnTo>
                    <a:pt x="60528" y="43891"/>
                  </a:lnTo>
                  <a:lnTo>
                    <a:pt x="62471" y="39750"/>
                  </a:lnTo>
                  <a:lnTo>
                    <a:pt x="63449" y="35369"/>
                  </a:lnTo>
                  <a:lnTo>
                    <a:pt x="63449" y="30772"/>
                  </a:lnTo>
                  <a:lnTo>
                    <a:pt x="62442" y="21913"/>
                  </a:lnTo>
                  <a:lnTo>
                    <a:pt x="59421" y="14522"/>
                  </a:lnTo>
                  <a:lnTo>
                    <a:pt x="54389" y="8597"/>
                  </a:lnTo>
                  <a:lnTo>
                    <a:pt x="47345" y="4140"/>
                  </a:lnTo>
                  <a:lnTo>
                    <a:pt x="45682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bk object 58"/>
            <p:cNvSpPr/>
            <p:nvPr/>
          </p:nvSpPr>
          <p:spPr>
            <a:xfrm>
              <a:off x="9545783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4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43" y="1930"/>
                  </a:lnTo>
                  <a:lnTo>
                    <a:pt x="5803" y="2565"/>
                  </a:lnTo>
                  <a:lnTo>
                    <a:pt x="7838" y="4597"/>
                  </a:lnTo>
                  <a:lnTo>
                    <a:pt x="8292" y="6502"/>
                  </a:lnTo>
                  <a:lnTo>
                    <a:pt x="8343" y="54610"/>
                  </a:lnTo>
                  <a:lnTo>
                    <a:pt x="7829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31" y="61125"/>
                  </a:lnTo>
                  <a:lnTo>
                    <a:pt x="52220" y="57531"/>
                  </a:lnTo>
                  <a:lnTo>
                    <a:pt x="24523" y="57531"/>
                  </a:lnTo>
                  <a:lnTo>
                    <a:pt x="20967" y="57327"/>
                  </a:lnTo>
                  <a:lnTo>
                    <a:pt x="19773" y="57023"/>
                  </a:lnTo>
                  <a:lnTo>
                    <a:pt x="18592" y="56692"/>
                  </a:lnTo>
                  <a:lnTo>
                    <a:pt x="17995" y="55613"/>
                  </a:lnTo>
                  <a:lnTo>
                    <a:pt x="17995" y="30899"/>
                  </a:lnTo>
                  <a:lnTo>
                    <a:pt x="45199" y="30899"/>
                  </a:lnTo>
                  <a:lnTo>
                    <a:pt x="45199" y="27241"/>
                  </a:lnTo>
                  <a:lnTo>
                    <a:pt x="17995" y="27241"/>
                  </a:lnTo>
                  <a:lnTo>
                    <a:pt x="18019" y="5295"/>
                  </a:lnTo>
                  <a:lnTo>
                    <a:pt x="18170" y="4584"/>
                  </a:lnTo>
                  <a:lnTo>
                    <a:pt x="18808" y="3733"/>
                  </a:lnTo>
                  <a:lnTo>
                    <a:pt x="19672" y="3492"/>
                  </a:lnTo>
                  <a:lnTo>
                    <a:pt x="50423" y="3492"/>
                  </a:lnTo>
                  <a:lnTo>
                    <a:pt x="50342" y="0"/>
                  </a:lnTo>
                  <a:close/>
                </a:path>
                <a:path w="55879" h="61595">
                  <a:moveTo>
                    <a:pt x="55524" y="45516"/>
                  </a:moveTo>
                  <a:lnTo>
                    <a:pt x="52895" y="45516"/>
                  </a:lnTo>
                  <a:lnTo>
                    <a:pt x="50457" y="50800"/>
                  </a:lnTo>
                  <a:lnTo>
                    <a:pt x="47701" y="54076"/>
                  </a:lnTo>
                  <a:lnTo>
                    <a:pt x="44665" y="55473"/>
                  </a:lnTo>
                  <a:lnTo>
                    <a:pt x="41592" y="56832"/>
                  </a:lnTo>
                  <a:lnTo>
                    <a:pt x="36868" y="57531"/>
                  </a:lnTo>
                  <a:lnTo>
                    <a:pt x="52220" y="57531"/>
                  </a:lnTo>
                  <a:lnTo>
                    <a:pt x="55524" y="45516"/>
                  </a:lnTo>
                  <a:close/>
                </a:path>
                <a:path w="55879" h="61595">
                  <a:moveTo>
                    <a:pt x="45199" y="30899"/>
                  </a:moveTo>
                  <a:lnTo>
                    <a:pt x="36588" y="30899"/>
                  </a:lnTo>
                  <a:lnTo>
                    <a:pt x="39141" y="31483"/>
                  </a:lnTo>
                  <a:lnTo>
                    <a:pt x="41363" y="33782"/>
                  </a:lnTo>
                  <a:lnTo>
                    <a:pt x="42278" y="36156"/>
                  </a:lnTo>
                  <a:lnTo>
                    <a:pt x="42964" y="39738"/>
                  </a:lnTo>
                  <a:lnTo>
                    <a:pt x="45199" y="39738"/>
                  </a:lnTo>
                  <a:lnTo>
                    <a:pt x="45199" y="30899"/>
                  </a:lnTo>
                  <a:close/>
                </a:path>
                <a:path w="55879" h="61595">
                  <a:moveTo>
                    <a:pt x="45199" y="18338"/>
                  </a:moveTo>
                  <a:lnTo>
                    <a:pt x="42964" y="18338"/>
                  </a:lnTo>
                  <a:lnTo>
                    <a:pt x="42316" y="21932"/>
                  </a:lnTo>
                  <a:lnTo>
                    <a:pt x="41401" y="24282"/>
                  </a:lnTo>
                  <a:lnTo>
                    <a:pt x="40297" y="25476"/>
                  </a:lnTo>
                  <a:lnTo>
                    <a:pt x="39192" y="26631"/>
                  </a:lnTo>
                  <a:lnTo>
                    <a:pt x="36601" y="27241"/>
                  </a:lnTo>
                  <a:lnTo>
                    <a:pt x="45199" y="27241"/>
                  </a:lnTo>
                  <a:lnTo>
                    <a:pt x="45199" y="18338"/>
                  </a:lnTo>
                  <a:close/>
                </a:path>
                <a:path w="55879" h="61595">
                  <a:moveTo>
                    <a:pt x="50423" y="3492"/>
                  </a:moveTo>
                  <a:lnTo>
                    <a:pt x="39471" y="3492"/>
                  </a:lnTo>
                  <a:lnTo>
                    <a:pt x="43053" y="4127"/>
                  </a:lnTo>
                  <a:lnTo>
                    <a:pt x="44665" y="5295"/>
                  </a:lnTo>
                  <a:lnTo>
                    <a:pt x="46240" y="6502"/>
                  </a:lnTo>
                  <a:lnTo>
                    <a:pt x="47472" y="9156"/>
                  </a:lnTo>
                  <a:lnTo>
                    <a:pt x="48247" y="13246"/>
                  </a:lnTo>
                  <a:lnTo>
                    <a:pt x="50647" y="13246"/>
                  </a:lnTo>
                  <a:lnTo>
                    <a:pt x="50423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bk object 59"/>
            <p:cNvSpPr/>
            <p:nvPr/>
          </p:nvSpPr>
          <p:spPr>
            <a:xfrm>
              <a:off x="9666357" y="7346981"/>
              <a:ext cx="64769" cy="64135"/>
            </a:xfrm>
            <a:custGeom>
              <a:avLst/>
              <a:gdLst/>
              <a:ahLst/>
              <a:cxnLst/>
              <a:rect l="l" t="t" r="r" b="b"/>
              <a:pathLst>
                <a:path w="64770" h="64134">
                  <a:moveTo>
                    <a:pt x="36449" y="0"/>
                  </a:moveTo>
                  <a:lnTo>
                    <a:pt x="32778" y="0"/>
                  </a:lnTo>
                  <a:lnTo>
                    <a:pt x="25544" y="633"/>
                  </a:lnTo>
                  <a:lnTo>
                    <a:pt x="0" y="23647"/>
                  </a:lnTo>
                  <a:lnTo>
                    <a:pt x="98" y="33324"/>
                  </a:lnTo>
                  <a:lnTo>
                    <a:pt x="24638" y="63525"/>
                  </a:lnTo>
                  <a:lnTo>
                    <a:pt x="38925" y="63525"/>
                  </a:lnTo>
                  <a:lnTo>
                    <a:pt x="44145" y="62623"/>
                  </a:lnTo>
                  <a:lnTo>
                    <a:pt x="52888" y="59728"/>
                  </a:lnTo>
                  <a:lnTo>
                    <a:pt x="28333" y="59728"/>
                  </a:lnTo>
                  <a:lnTo>
                    <a:pt x="22656" y="57353"/>
                  </a:lnTo>
                  <a:lnTo>
                    <a:pt x="13487" y="47790"/>
                  </a:lnTo>
                  <a:lnTo>
                    <a:pt x="11188" y="41122"/>
                  </a:lnTo>
                  <a:lnTo>
                    <a:pt x="11188" y="22301"/>
                  </a:lnTo>
                  <a:lnTo>
                    <a:pt x="13487" y="14909"/>
                  </a:lnTo>
                  <a:lnTo>
                    <a:pt x="22707" y="5892"/>
                  </a:lnTo>
                  <a:lnTo>
                    <a:pt x="28067" y="3657"/>
                  </a:lnTo>
                  <a:lnTo>
                    <a:pt x="56270" y="3657"/>
                  </a:lnTo>
                  <a:lnTo>
                    <a:pt x="56244" y="2971"/>
                  </a:lnTo>
                  <a:lnTo>
                    <a:pt x="49174" y="2971"/>
                  </a:lnTo>
                  <a:lnTo>
                    <a:pt x="47142" y="2489"/>
                  </a:lnTo>
                  <a:lnTo>
                    <a:pt x="40055" y="482"/>
                  </a:lnTo>
                  <a:lnTo>
                    <a:pt x="36449" y="0"/>
                  </a:lnTo>
                  <a:close/>
                </a:path>
                <a:path w="64770" h="64134">
                  <a:moveTo>
                    <a:pt x="64350" y="29502"/>
                  </a:moveTo>
                  <a:lnTo>
                    <a:pt x="40220" y="29502"/>
                  </a:lnTo>
                  <a:lnTo>
                    <a:pt x="40220" y="31216"/>
                  </a:lnTo>
                  <a:lnTo>
                    <a:pt x="43700" y="31445"/>
                  </a:lnTo>
                  <a:lnTo>
                    <a:pt x="45961" y="31978"/>
                  </a:lnTo>
                  <a:lnTo>
                    <a:pt x="48031" y="33731"/>
                  </a:lnTo>
                  <a:lnTo>
                    <a:pt x="48552" y="35941"/>
                  </a:lnTo>
                  <a:lnTo>
                    <a:pt x="48552" y="55283"/>
                  </a:lnTo>
                  <a:lnTo>
                    <a:pt x="28333" y="59728"/>
                  </a:lnTo>
                  <a:lnTo>
                    <a:pt x="52888" y="59728"/>
                  </a:lnTo>
                  <a:lnTo>
                    <a:pt x="55029" y="59029"/>
                  </a:lnTo>
                  <a:lnTo>
                    <a:pt x="57746" y="57569"/>
                  </a:lnTo>
                  <a:lnTo>
                    <a:pt x="57746" y="35293"/>
                  </a:lnTo>
                  <a:lnTo>
                    <a:pt x="58407" y="33324"/>
                  </a:lnTo>
                  <a:lnTo>
                    <a:pt x="60464" y="31775"/>
                  </a:lnTo>
                  <a:lnTo>
                    <a:pt x="62026" y="31381"/>
                  </a:lnTo>
                  <a:lnTo>
                    <a:pt x="64350" y="31216"/>
                  </a:lnTo>
                  <a:lnTo>
                    <a:pt x="64350" y="29502"/>
                  </a:lnTo>
                  <a:close/>
                </a:path>
                <a:path w="64770" h="64134">
                  <a:moveTo>
                    <a:pt x="56270" y="3657"/>
                  </a:moveTo>
                  <a:lnTo>
                    <a:pt x="40106" y="3657"/>
                  </a:lnTo>
                  <a:lnTo>
                    <a:pt x="44957" y="5588"/>
                  </a:lnTo>
                  <a:lnTo>
                    <a:pt x="48691" y="9436"/>
                  </a:lnTo>
                  <a:lnTo>
                    <a:pt x="50749" y="11620"/>
                  </a:lnTo>
                  <a:lnTo>
                    <a:pt x="52755" y="14960"/>
                  </a:lnTo>
                  <a:lnTo>
                    <a:pt x="54698" y="19443"/>
                  </a:lnTo>
                  <a:lnTo>
                    <a:pt x="56857" y="19443"/>
                  </a:lnTo>
                  <a:lnTo>
                    <a:pt x="56270" y="3657"/>
                  </a:lnTo>
                  <a:close/>
                </a:path>
                <a:path w="64770" h="64134">
                  <a:moveTo>
                    <a:pt x="56134" y="0"/>
                  </a:moveTo>
                  <a:lnTo>
                    <a:pt x="54051" y="0"/>
                  </a:lnTo>
                  <a:lnTo>
                    <a:pt x="53670" y="965"/>
                  </a:lnTo>
                  <a:lnTo>
                    <a:pt x="53162" y="1689"/>
                  </a:lnTo>
                  <a:lnTo>
                    <a:pt x="52019" y="2717"/>
                  </a:lnTo>
                  <a:lnTo>
                    <a:pt x="51053" y="2971"/>
                  </a:lnTo>
                  <a:lnTo>
                    <a:pt x="56244" y="2971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bk object 60"/>
            <p:cNvSpPr/>
            <p:nvPr/>
          </p:nvSpPr>
          <p:spPr>
            <a:xfrm>
              <a:off x="9755364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1" y="60426"/>
                  </a:moveTo>
                  <a:lnTo>
                    <a:pt x="8369" y="60426"/>
                  </a:lnTo>
                  <a:lnTo>
                    <a:pt x="10185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84" y="63665"/>
                  </a:lnTo>
                  <a:lnTo>
                    <a:pt x="33172" y="62039"/>
                  </a:lnTo>
                  <a:lnTo>
                    <a:pt x="35031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0" y="62039"/>
                  </a:lnTo>
                  <a:lnTo>
                    <a:pt x="5626" y="61404"/>
                  </a:lnTo>
                  <a:lnTo>
                    <a:pt x="6032" y="60756"/>
                  </a:lnTo>
                  <a:lnTo>
                    <a:pt x="6781" y="60426"/>
                  </a:lnTo>
                  <a:lnTo>
                    <a:pt x="35031" y="60426"/>
                  </a:lnTo>
                  <a:lnTo>
                    <a:pt x="35265" y="60223"/>
                  </a:lnTo>
                  <a:lnTo>
                    <a:pt x="16255" y="60223"/>
                  </a:lnTo>
                  <a:lnTo>
                    <a:pt x="11582" y="58077"/>
                  </a:lnTo>
                  <a:lnTo>
                    <a:pt x="7823" y="53771"/>
                  </a:lnTo>
                  <a:lnTo>
                    <a:pt x="5651" y="51320"/>
                  </a:lnTo>
                  <a:lnTo>
                    <a:pt x="3771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85" y="0"/>
                  </a:moveTo>
                  <a:lnTo>
                    <a:pt x="14693" y="0"/>
                  </a:lnTo>
                  <a:lnTo>
                    <a:pt x="10477" y="1549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33" y="38226"/>
                  </a:lnTo>
                  <a:lnTo>
                    <a:pt x="28193" y="40373"/>
                  </a:lnTo>
                  <a:lnTo>
                    <a:pt x="29641" y="41782"/>
                  </a:lnTo>
                  <a:lnTo>
                    <a:pt x="31876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6" y="55587"/>
                  </a:lnTo>
                  <a:lnTo>
                    <a:pt x="27444" y="59296"/>
                  </a:lnTo>
                  <a:lnTo>
                    <a:pt x="24866" y="60223"/>
                  </a:lnTo>
                  <a:lnTo>
                    <a:pt x="35265" y="60223"/>
                  </a:lnTo>
                  <a:lnTo>
                    <a:pt x="40665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43" y="19977"/>
                  </a:lnTo>
                  <a:lnTo>
                    <a:pt x="11709" y="16586"/>
                  </a:lnTo>
                  <a:lnTo>
                    <a:pt x="10960" y="14554"/>
                  </a:lnTo>
                  <a:lnTo>
                    <a:pt x="10960" y="9524"/>
                  </a:lnTo>
                  <a:lnTo>
                    <a:pt x="11912" y="7480"/>
                  </a:lnTo>
                  <a:lnTo>
                    <a:pt x="15760" y="4483"/>
                  </a:lnTo>
                  <a:lnTo>
                    <a:pt x="18033" y="3733"/>
                  </a:lnTo>
                  <a:lnTo>
                    <a:pt x="38734" y="3733"/>
                  </a:lnTo>
                  <a:lnTo>
                    <a:pt x="38670" y="3124"/>
                  </a:lnTo>
                  <a:lnTo>
                    <a:pt x="32486" y="3124"/>
                  </a:lnTo>
                  <a:lnTo>
                    <a:pt x="30746" y="2590"/>
                  </a:lnTo>
                  <a:lnTo>
                    <a:pt x="24688" y="520"/>
                  </a:lnTo>
                  <a:lnTo>
                    <a:pt x="22085" y="0"/>
                  </a:lnTo>
                  <a:close/>
                </a:path>
                <a:path w="42545" h="64134">
                  <a:moveTo>
                    <a:pt x="38734" y="3733"/>
                  </a:moveTo>
                  <a:lnTo>
                    <a:pt x="23939" y="3733"/>
                  </a:lnTo>
                  <a:lnTo>
                    <a:pt x="27304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411" y="19672"/>
                  </a:lnTo>
                  <a:lnTo>
                    <a:pt x="38734" y="3733"/>
                  </a:lnTo>
                  <a:close/>
                </a:path>
                <a:path w="42545" h="64134">
                  <a:moveTo>
                    <a:pt x="38341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4899" y="2819"/>
                  </a:lnTo>
                  <a:lnTo>
                    <a:pt x="34086" y="3124"/>
                  </a:lnTo>
                  <a:lnTo>
                    <a:pt x="38670" y="3124"/>
                  </a:lnTo>
                  <a:lnTo>
                    <a:pt x="3834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61"/>
            <p:cNvSpPr/>
            <p:nvPr/>
          </p:nvSpPr>
          <p:spPr>
            <a:xfrm>
              <a:off x="9824361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1991" y="3822"/>
                  </a:moveTo>
                  <a:lnTo>
                    <a:pt x="22542" y="3822"/>
                  </a:lnTo>
                  <a:lnTo>
                    <a:pt x="22418" y="54686"/>
                  </a:lnTo>
                  <a:lnTo>
                    <a:pt x="22072" y="56527"/>
                  </a:lnTo>
                  <a:lnTo>
                    <a:pt x="20078" y="58508"/>
                  </a:lnTo>
                  <a:lnTo>
                    <a:pt x="17576" y="59156"/>
                  </a:lnTo>
                  <a:lnTo>
                    <a:pt x="13601" y="59448"/>
                  </a:lnTo>
                  <a:lnTo>
                    <a:pt x="13601" y="61125"/>
                  </a:lnTo>
                  <a:lnTo>
                    <a:pt x="41198" y="61125"/>
                  </a:lnTo>
                  <a:lnTo>
                    <a:pt x="41198" y="59448"/>
                  </a:lnTo>
                  <a:lnTo>
                    <a:pt x="37325" y="59194"/>
                  </a:lnTo>
                  <a:lnTo>
                    <a:pt x="34836" y="58623"/>
                  </a:lnTo>
                  <a:lnTo>
                    <a:pt x="33693" y="57785"/>
                  </a:lnTo>
                  <a:lnTo>
                    <a:pt x="32550" y="56908"/>
                  </a:lnTo>
                  <a:lnTo>
                    <a:pt x="31991" y="54686"/>
                  </a:lnTo>
                  <a:lnTo>
                    <a:pt x="31991" y="3822"/>
                  </a:lnTo>
                  <a:close/>
                </a:path>
                <a:path w="54609" h="61595">
                  <a:moveTo>
                    <a:pt x="54038" y="0"/>
                  </a:moveTo>
                  <a:lnTo>
                    <a:pt x="533" y="0"/>
                  </a:lnTo>
                  <a:lnTo>
                    <a:pt x="0" y="15684"/>
                  </a:lnTo>
                  <a:lnTo>
                    <a:pt x="2285" y="15684"/>
                  </a:lnTo>
                  <a:lnTo>
                    <a:pt x="3263" y="10731"/>
                  </a:lnTo>
                  <a:lnTo>
                    <a:pt x="4673" y="7518"/>
                  </a:lnTo>
                  <a:lnTo>
                    <a:pt x="8458" y="4572"/>
                  </a:lnTo>
                  <a:lnTo>
                    <a:pt x="12052" y="3822"/>
                  </a:lnTo>
                  <a:lnTo>
                    <a:pt x="54165" y="3822"/>
                  </a:lnTo>
                  <a:lnTo>
                    <a:pt x="54038" y="0"/>
                  </a:lnTo>
                  <a:close/>
                </a:path>
                <a:path w="54609" h="61595">
                  <a:moveTo>
                    <a:pt x="54165" y="3822"/>
                  </a:moveTo>
                  <a:lnTo>
                    <a:pt x="42748" y="3822"/>
                  </a:lnTo>
                  <a:lnTo>
                    <a:pt x="46329" y="4572"/>
                  </a:lnTo>
                  <a:lnTo>
                    <a:pt x="48031" y="6083"/>
                  </a:lnTo>
                  <a:lnTo>
                    <a:pt x="49758" y="7556"/>
                  </a:lnTo>
                  <a:lnTo>
                    <a:pt x="51168" y="10769"/>
                  </a:lnTo>
                  <a:lnTo>
                    <a:pt x="52285" y="15684"/>
                  </a:lnTo>
                  <a:lnTo>
                    <a:pt x="54559" y="15684"/>
                  </a:lnTo>
                  <a:lnTo>
                    <a:pt x="54165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62"/>
            <p:cNvSpPr/>
            <p:nvPr/>
          </p:nvSpPr>
          <p:spPr>
            <a:xfrm>
              <a:off x="9893659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705" y="56311"/>
                  </a:lnTo>
                  <a:lnTo>
                    <a:pt x="4254" y="59372"/>
                  </a:lnTo>
                  <a:lnTo>
                    <a:pt x="2425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83" y="62217"/>
                  </a:lnTo>
                  <a:lnTo>
                    <a:pt x="18783" y="60540"/>
                  </a:lnTo>
                  <a:lnTo>
                    <a:pt x="16548" y="60363"/>
                  </a:lnTo>
                  <a:lnTo>
                    <a:pt x="15049" y="60096"/>
                  </a:lnTo>
                  <a:lnTo>
                    <a:pt x="12941" y="59118"/>
                  </a:lnTo>
                  <a:lnTo>
                    <a:pt x="12293" y="58039"/>
                  </a:lnTo>
                  <a:lnTo>
                    <a:pt x="12293" y="55714"/>
                  </a:lnTo>
                  <a:lnTo>
                    <a:pt x="12534" y="54648"/>
                  </a:lnTo>
                  <a:lnTo>
                    <a:pt x="12992" y="53314"/>
                  </a:lnTo>
                  <a:lnTo>
                    <a:pt x="14973" y="48272"/>
                  </a:lnTo>
                  <a:lnTo>
                    <a:pt x="17437" y="42227"/>
                  </a:lnTo>
                  <a:lnTo>
                    <a:pt x="52366" y="42227"/>
                  </a:lnTo>
                  <a:lnTo>
                    <a:pt x="50679" y="38481"/>
                  </a:lnTo>
                  <a:lnTo>
                    <a:pt x="19100" y="38481"/>
                  </a:lnTo>
                  <a:lnTo>
                    <a:pt x="29933" y="13017"/>
                  </a:lnTo>
                  <a:lnTo>
                    <a:pt x="39212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66" y="42227"/>
                  </a:moveTo>
                  <a:lnTo>
                    <a:pt x="42240" y="42227"/>
                  </a:lnTo>
                  <a:lnTo>
                    <a:pt x="46710" y="52374"/>
                  </a:lnTo>
                  <a:lnTo>
                    <a:pt x="47155" y="53581"/>
                  </a:lnTo>
                  <a:lnTo>
                    <a:pt x="47735" y="55714"/>
                  </a:lnTo>
                  <a:lnTo>
                    <a:pt x="47855" y="56311"/>
                  </a:lnTo>
                  <a:lnTo>
                    <a:pt x="47917" y="58470"/>
                  </a:lnTo>
                  <a:lnTo>
                    <a:pt x="47510" y="59321"/>
                  </a:lnTo>
                  <a:lnTo>
                    <a:pt x="46710" y="59690"/>
                  </a:lnTo>
                  <a:lnTo>
                    <a:pt x="45910" y="60020"/>
                  </a:lnTo>
                  <a:lnTo>
                    <a:pt x="44145" y="60312"/>
                  </a:lnTo>
                  <a:lnTo>
                    <a:pt x="41338" y="60540"/>
                  </a:lnTo>
                  <a:lnTo>
                    <a:pt x="41338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33" y="60248"/>
                  </a:lnTo>
                  <a:lnTo>
                    <a:pt x="61645" y="59690"/>
                  </a:lnTo>
                  <a:lnTo>
                    <a:pt x="60693" y="58877"/>
                  </a:lnTo>
                  <a:lnTo>
                    <a:pt x="59766" y="58026"/>
                  </a:lnTo>
                  <a:lnTo>
                    <a:pt x="58508" y="55867"/>
                  </a:lnTo>
                  <a:lnTo>
                    <a:pt x="52366" y="42227"/>
                  </a:lnTo>
                  <a:close/>
                </a:path>
                <a:path w="66040" h="62229">
                  <a:moveTo>
                    <a:pt x="39212" y="13017"/>
                  </a:moveTo>
                  <a:lnTo>
                    <a:pt x="29933" y="13017"/>
                  </a:lnTo>
                  <a:lnTo>
                    <a:pt x="40894" y="38481"/>
                  </a:lnTo>
                  <a:lnTo>
                    <a:pt x="50679" y="38481"/>
                  </a:lnTo>
                  <a:lnTo>
                    <a:pt x="3921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63"/>
            <p:cNvSpPr/>
            <p:nvPr/>
          </p:nvSpPr>
          <p:spPr>
            <a:xfrm>
              <a:off x="9981016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37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680" y="56311"/>
                  </a:lnTo>
                  <a:lnTo>
                    <a:pt x="5287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306" y="58039"/>
                  </a:lnTo>
                  <a:lnTo>
                    <a:pt x="12306" y="55714"/>
                  </a:lnTo>
                  <a:lnTo>
                    <a:pt x="12522" y="54648"/>
                  </a:lnTo>
                  <a:lnTo>
                    <a:pt x="13474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52" y="42227"/>
                  </a:lnTo>
                  <a:lnTo>
                    <a:pt x="50665" y="38481"/>
                  </a:lnTo>
                  <a:lnTo>
                    <a:pt x="19088" y="38481"/>
                  </a:lnTo>
                  <a:lnTo>
                    <a:pt x="29908" y="13017"/>
                  </a:lnTo>
                  <a:lnTo>
                    <a:pt x="39199" y="13017"/>
                  </a:lnTo>
                  <a:lnTo>
                    <a:pt x="33337" y="0"/>
                  </a:lnTo>
                  <a:close/>
                </a:path>
                <a:path w="66040" h="62229">
                  <a:moveTo>
                    <a:pt x="52352" y="42227"/>
                  </a:moveTo>
                  <a:lnTo>
                    <a:pt x="42214" y="42227"/>
                  </a:lnTo>
                  <a:lnTo>
                    <a:pt x="46697" y="52374"/>
                  </a:lnTo>
                  <a:lnTo>
                    <a:pt x="47155" y="53581"/>
                  </a:lnTo>
                  <a:lnTo>
                    <a:pt x="47777" y="55867"/>
                  </a:lnTo>
                  <a:lnTo>
                    <a:pt x="47904" y="58470"/>
                  </a:lnTo>
                  <a:lnTo>
                    <a:pt x="47498" y="59321"/>
                  </a:lnTo>
                  <a:lnTo>
                    <a:pt x="46697" y="59690"/>
                  </a:lnTo>
                  <a:lnTo>
                    <a:pt x="45910" y="60020"/>
                  </a:lnTo>
                  <a:lnTo>
                    <a:pt x="44107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20" y="60248"/>
                  </a:lnTo>
                  <a:lnTo>
                    <a:pt x="61633" y="59690"/>
                  </a:lnTo>
                  <a:lnTo>
                    <a:pt x="60667" y="58877"/>
                  </a:lnTo>
                  <a:lnTo>
                    <a:pt x="59767" y="58039"/>
                  </a:lnTo>
                  <a:lnTo>
                    <a:pt x="58508" y="55867"/>
                  </a:lnTo>
                  <a:lnTo>
                    <a:pt x="52352" y="42227"/>
                  </a:lnTo>
                  <a:close/>
                </a:path>
                <a:path w="66040" h="62229">
                  <a:moveTo>
                    <a:pt x="39199" y="13017"/>
                  </a:moveTo>
                  <a:lnTo>
                    <a:pt x="29908" y="13017"/>
                  </a:lnTo>
                  <a:lnTo>
                    <a:pt x="40894" y="38481"/>
                  </a:lnTo>
                  <a:lnTo>
                    <a:pt x="50665" y="38481"/>
                  </a:lnTo>
                  <a:lnTo>
                    <a:pt x="39199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64"/>
            <p:cNvSpPr/>
            <p:nvPr/>
          </p:nvSpPr>
          <p:spPr>
            <a:xfrm>
              <a:off x="10068483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37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30" y="1930"/>
                  </a:lnTo>
                  <a:lnTo>
                    <a:pt x="5791" y="2539"/>
                  </a:lnTo>
                  <a:lnTo>
                    <a:pt x="7823" y="4470"/>
                  </a:lnTo>
                  <a:lnTo>
                    <a:pt x="8343" y="6642"/>
                  </a:lnTo>
                  <a:lnTo>
                    <a:pt x="8343" y="54622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88" y="61125"/>
                  </a:lnTo>
                  <a:lnTo>
                    <a:pt x="39344" y="60248"/>
                  </a:lnTo>
                  <a:lnTo>
                    <a:pt x="44256" y="58483"/>
                  </a:lnTo>
                  <a:lnTo>
                    <a:pt x="46510" y="57696"/>
                  </a:lnTo>
                  <a:lnTo>
                    <a:pt x="21412" y="57696"/>
                  </a:lnTo>
                  <a:lnTo>
                    <a:pt x="19837" y="57454"/>
                  </a:lnTo>
                  <a:lnTo>
                    <a:pt x="19062" y="56972"/>
                  </a:lnTo>
                  <a:lnTo>
                    <a:pt x="18326" y="56476"/>
                  </a:lnTo>
                  <a:lnTo>
                    <a:pt x="17970" y="55498"/>
                  </a:lnTo>
                  <a:lnTo>
                    <a:pt x="17993" y="5422"/>
                  </a:lnTo>
                  <a:lnTo>
                    <a:pt x="18326" y="4495"/>
                  </a:lnTo>
                  <a:lnTo>
                    <a:pt x="19837" y="3606"/>
                  </a:lnTo>
                  <a:lnTo>
                    <a:pt x="21297" y="3365"/>
                  </a:lnTo>
                  <a:lnTo>
                    <a:pt x="45695" y="3365"/>
                  </a:lnTo>
                  <a:lnTo>
                    <a:pt x="41414" y="1371"/>
                  </a:lnTo>
                  <a:lnTo>
                    <a:pt x="34137" y="0"/>
                  </a:lnTo>
                  <a:close/>
                </a:path>
                <a:path w="63500" h="61595">
                  <a:moveTo>
                    <a:pt x="45695" y="3365"/>
                  </a:moveTo>
                  <a:lnTo>
                    <a:pt x="31953" y="3365"/>
                  </a:lnTo>
                  <a:lnTo>
                    <a:pt x="38823" y="5422"/>
                  </a:lnTo>
                  <a:lnTo>
                    <a:pt x="50038" y="14274"/>
                  </a:lnTo>
                  <a:lnTo>
                    <a:pt x="53060" y="21412"/>
                  </a:lnTo>
                  <a:lnTo>
                    <a:pt x="53060" y="41516"/>
                  </a:lnTo>
                  <a:lnTo>
                    <a:pt x="49402" y="49009"/>
                  </a:lnTo>
                  <a:lnTo>
                    <a:pt x="37274" y="56273"/>
                  </a:lnTo>
                  <a:lnTo>
                    <a:pt x="31178" y="57696"/>
                  </a:lnTo>
                  <a:lnTo>
                    <a:pt x="46510" y="57696"/>
                  </a:lnTo>
                  <a:lnTo>
                    <a:pt x="60553" y="43891"/>
                  </a:lnTo>
                  <a:lnTo>
                    <a:pt x="62496" y="39750"/>
                  </a:lnTo>
                  <a:lnTo>
                    <a:pt x="63461" y="35369"/>
                  </a:lnTo>
                  <a:lnTo>
                    <a:pt x="63461" y="30772"/>
                  </a:lnTo>
                  <a:lnTo>
                    <a:pt x="62454" y="21913"/>
                  </a:lnTo>
                  <a:lnTo>
                    <a:pt x="59434" y="14522"/>
                  </a:lnTo>
                  <a:lnTo>
                    <a:pt x="54401" y="8597"/>
                  </a:lnTo>
                  <a:lnTo>
                    <a:pt x="47358" y="4140"/>
                  </a:lnTo>
                  <a:lnTo>
                    <a:pt x="45695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bk object 65"/>
            <p:cNvSpPr/>
            <p:nvPr/>
          </p:nvSpPr>
          <p:spPr>
            <a:xfrm>
              <a:off x="10200725" y="7346756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09" h="64134">
                  <a:moveTo>
                    <a:pt x="49859" y="55295"/>
                  </a:moveTo>
                  <a:lnTo>
                    <a:pt x="36868" y="55295"/>
                  </a:lnTo>
                  <a:lnTo>
                    <a:pt x="39789" y="58064"/>
                  </a:lnTo>
                  <a:lnTo>
                    <a:pt x="42125" y="59956"/>
                  </a:lnTo>
                  <a:lnTo>
                    <a:pt x="43903" y="61036"/>
                  </a:lnTo>
                  <a:lnTo>
                    <a:pt x="46812" y="62890"/>
                  </a:lnTo>
                  <a:lnTo>
                    <a:pt x="49784" y="63792"/>
                  </a:lnTo>
                  <a:lnTo>
                    <a:pt x="53975" y="63792"/>
                  </a:lnTo>
                  <a:lnTo>
                    <a:pt x="55219" y="63614"/>
                  </a:lnTo>
                  <a:lnTo>
                    <a:pt x="56476" y="63246"/>
                  </a:lnTo>
                  <a:lnTo>
                    <a:pt x="58610" y="62699"/>
                  </a:lnTo>
                  <a:lnTo>
                    <a:pt x="60477" y="61696"/>
                  </a:lnTo>
                  <a:lnTo>
                    <a:pt x="63106" y="59448"/>
                  </a:lnTo>
                  <a:lnTo>
                    <a:pt x="64160" y="58254"/>
                  </a:lnTo>
                  <a:lnTo>
                    <a:pt x="64957" y="57137"/>
                  </a:lnTo>
                  <a:lnTo>
                    <a:pt x="53746" y="57137"/>
                  </a:lnTo>
                  <a:lnTo>
                    <a:pt x="50330" y="55689"/>
                  </a:lnTo>
                  <a:lnTo>
                    <a:pt x="49859" y="55295"/>
                  </a:lnTo>
                  <a:close/>
                </a:path>
                <a:path w="67309" h="64134">
                  <a:moveTo>
                    <a:pt x="33489" y="0"/>
                  </a:moveTo>
                  <a:lnTo>
                    <a:pt x="25526" y="0"/>
                  </a:lnTo>
                  <a:lnTo>
                    <a:pt x="22098" y="1435"/>
                  </a:lnTo>
                  <a:lnTo>
                    <a:pt x="16675" y="7150"/>
                  </a:lnTo>
                  <a:lnTo>
                    <a:pt x="15328" y="10731"/>
                  </a:lnTo>
                  <a:lnTo>
                    <a:pt x="15437" y="17284"/>
                  </a:lnTo>
                  <a:lnTo>
                    <a:pt x="18643" y="27609"/>
                  </a:lnTo>
                  <a:lnTo>
                    <a:pt x="15049" y="29641"/>
                  </a:lnTo>
                  <a:lnTo>
                    <a:pt x="10287" y="32258"/>
                  </a:lnTo>
                  <a:lnTo>
                    <a:pt x="6569" y="35204"/>
                  </a:lnTo>
                  <a:lnTo>
                    <a:pt x="1308" y="41516"/>
                  </a:lnTo>
                  <a:lnTo>
                    <a:pt x="0" y="45173"/>
                  </a:lnTo>
                  <a:lnTo>
                    <a:pt x="80" y="54013"/>
                  </a:lnTo>
                  <a:lnTo>
                    <a:pt x="1485" y="57340"/>
                  </a:lnTo>
                  <a:lnTo>
                    <a:pt x="4450" y="59956"/>
                  </a:lnTo>
                  <a:lnTo>
                    <a:pt x="7366" y="62484"/>
                  </a:lnTo>
                  <a:lnTo>
                    <a:pt x="11303" y="63754"/>
                  </a:lnTo>
                  <a:lnTo>
                    <a:pt x="20675" y="63754"/>
                  </a:lnTo>
                  <a:lnTo>
                    <a:pt x="24765" y="62852"/>
                  </a:lnTo>
                  <a:lnTo>
                    <a:pt x="28460" y="61036"/>
                  </a:lnTo>
                  <a:lnTo>
                    <a:pt x="31280" y="59728"/>
                  </a:lnTo>
                  <a:lnTo>
                    <a:pt x="32572" y="58839"/>
                  </a:lnTo>
                  <a:lnTo>
                    <a:pt x="17525" y="58839"/>
                  </a:lnTo>
                  <a:lnTo>
                    <a:pt x="14579" y="57594"/>
                  </a:lnTo>
                  <a:lnTo>
                    <a:pt x="10033" y="52578"/>
                  </a:lnTo>
                  <a:lnTo>
                    <a:pt x="8902" y="49568"/>
                  </a:lnTo>
                  <a:lnTo>
                    <a:pt x="8902" y="42418"/>
                  </a:lnTo>
                  <a:lnTo>
                    <a:pt x="20078" y="30822"/>
                  </a:lnTo>
                  <a:lnTo>
                    <a:pt x="30146" y="30822"/>
                  </a:lnTo>
                  <a:lnTo>
                    <a:pt x="27990" y="26987"/>
                  </a:lnTo>
                  <a:lnTo>
                    <a:pt x="31559" y="25438"/>
                  </a:lnTo>
                  <a:lnTo>
                    <a:pt x="33787" y="24104"/>
                  </a:lnTo>
                  <a:lnTo>
                    <a:pt x="26555" y="24104"/>
                  </a:lnTo>
                  <a:lnTo>
                    <a:pt x="25415" y="21729"/>
                  </a:lnTo>
                  <a:lnTo>
                    <a:pt x="24524" y="19456"/>
                  </a:lnTo>
                  <a:lnTo>
                    <a:pt x="23139" y="15062"/>
                  </a:lnTo>
                  <a:lnTo>
                    <a:pt x="22821" y="13004"/>
                  </a:lnTo>
                  <a:lnTo>
                    <a:pt x="22859" y="8547"/>
                  </a:lnTo>
                  <a:lnTo>
                    <a:pt x="23456" y="6718"/>
                  </a:lnTo>
                  <a:lnTo>
                    <a:pt x="24714" y="5232"/>
                  </a:lnTo>
                  <a:lnTo>
                    <a:pt x="25984" y="3771"/>
                  </a:lnTo>
                  <a:lnTo>
                    <a:pt x="27825" y="3022"/>
                  </a:lnTo>
                  <a:lnTo>
                    <a:pt x="39052" y="3022"/>
                  </a:lnTo>
                  <a:lnTo>
                    <a:pt x="36614" y="1028"/>
                  </a:lnTo>
                  <a:lnTo>
                    <a:pt x="33489" y="0"/>
                  </a:lnTo>
                  <a:close/>
                </a:path>
                <a:path w="67309" h="64134">
                  <a:moveTo>
                    <a:pt x="30146" y="30822"/>
                  </a:moveTo>
                  <a:lnTo>
                    <a:pt x="20078" y="30822"/>
                  </a:lnTo>
                  <a:lnTo>
                    <a:pt x="23533" y="36944"/>
                  </a:lnTo>
                  <a:lnTo>
                    <a:pt x="26060" y="41249"/>
                  </a:lnTo>
                  <a:lnTo>
                    <a:pt x="29286" y="46177"/>
                  </a:lnTo>
                  <a:lnTo>
                    <a:pt x="31559" y="49225"/>
                  </a:lnTo>
                  <a:lnTo>
                    <a:pt x="34467" y="52819"/>
                  </a:lnTo>
                  <a:lnTo>
                    <a:pt x="32219" y="54914"/>
                  </a:lnTo>
                  <a:lnTo>
                    <a:pt x="29857" y="56426"/>
                  </a:lnTo>
                  <a:lnTo>
                    <a:pt x="27393" y="57404"/>
                  </a:lnTo>
                  <a:lnTo>
                    <a:pt x="24917" y="58343"/>
                  </a:lnTo>
                  <a:lnTo>
                    <a:pt x="22821" y="58839"/>
                  </a:lnTo>
                  <a:lnTo>
                    <a:pt x="32572" y="58839"/>
                  </a:lnTo>
                  <a:lnTo>
                    <a:pt x="34086" y="57797"/>
                  </a:lnTo>
                  <a:lnTo>
                    <a:pt x="36868" y="55295"/>
                  </a:lnTo>
                  <a:lnTo>
                    <a:pt x="49859" y="55295"/>
                  </a:lnTo>
                  <a:lnTo>
                    <a:pt x="46901" y="52819"/>
                  </a:lnTo>
                  <a:lnTo>
                    <a:pt x="45326" y="51384"/>
                  </a:lnTo>
                  <a:lnTo>
                    <a:pt x="43916" y="49949"/>
                  </a:lnTo>
                  <a:lnTo>
                    <a:pt x="42697" y="48564"/>
                  </a:lnTo>
                  <a:lnTo>
                    <a:pt x="44762" y="45986"/>
                  </a:lnTo>
                  <a:lnTo>
                    <a:pt x="40487" y="45986"/>
                  </a:lnTo>
                  <a:lnTo>
                    <a:pt x="37420" y="42062"/>
                  </a:lnTo>
                  <a:lnTo>
                    <a:pt x="35238" y="39141"/>
                  </a:lnTo>
                  <a:lnTo>
                    <a:pt x="32674" y="35179"/>
                  </a:lnTo>
                  <a:lnTo>
                    <a:pt x="30695" y="31800"/>
                  </a:lnTo>
                  <a:lnTo>
                    <a:pt x="30146" y="30822"/>
                  </a:lnTo>
                  <a:close/>
                </a:path>
                <a:path w="67309" h="64134">
                  <a:moveTo>
                    <a:pt x="65811" y="52209"/>
                  </a:moveTo>
                  <a:lnTo>
                    <a:pt x="64276" y="54013"/>
                  </a:lnTo>
                  <a:lnTo>
                    <a:pt x="63233" y="55079"/>
                  </a:lnTo>
                  <a:lnTo>
                    <a:pt x="60947" y="56629"/>
                  </a:lnTo>
                  <a:lnTo>
                    <a:pt x="59220" y="57137"/>
                  </a:lnTo>
                  <a:lnTo>
                    <a:pt x="64957" y="57137"/>
                  </a:lnTo>
                  <a:lnTo>
                    <a:pt x="66413" y="55079"/>
                  </a:lnTo>
                  <a:lnTo>
                    <a:pt x="67017" y="54013"/>
                  </a:lnTo>
                  <a:lnTo>
                    <a:pt x="67208" y="53263"/>
                  </a:lnTo>
                  <a:lnTo>
                    <a:pt x="65811" y="52209"/>
                  </a:lnTo>
                  <a:close/>
                </a:path>
                <a:path w="67309" h="64134">
                  <a:moveTo>
                    <a:pt x="63512" y="23101"/>
                  </a:moveTo>
                  <a:lnTo>
                    <a:pt x="43116" y="23101"/>
                  </a:lnTo>
                  <a:lnTo>
                    <a:pt x="43116" y="25031"/>
                  </a:lnTo>
                  <a:lnTo>
                    <a:pt x="45085" y="25196"/>
                  </a:lnTo>
                  <a:lnTo>
                    <a:pt x="46469" y="25463"/>
                  </a:lnTo>
                  <a:lnTo>
                    <a:pt x="48526" y="26466"/>
                  </a:lnTo>
                  <a:lnTo>
                    <a:pt x="49153" y="27609"/>
                  </a:lnTo>
                  <a:lnTo>
                    <a:pt x="49174" y="30975"/>
                  </a:lnTo>
                  <a:lnTo>
                    <a:pt x="48526" y="33185"/>
                  </a:lnTo>
                  <a:lnTo>
                    <a:pt x="46012" y="38735"/>
                  </a:lnTo>
                  <a:lnTo>
                    <a:pt x="43730" y="42087"/>
                  </a:lnTo>
                  <a:lnTo>
                    <a:pt x="40487" y="45986"/>
                  </a:lnTo>
                  <a:lnTo>
                    <a:pt x="44762" y="45986"/>
                  </a:lnTo>
                  <a:lnTo>
                    <a:pt x="46736" y="43446"/>
                  </a:lnTo>
                  <a:lnTo>
                    <a:pt x="47879" y="41821"/>
                  </a:lnTo>
                  <a:lnTo>
                    <a:pt x="49060" y="40208"/>
                  </a:lnTo>
                  <a:lnTo>
                    <a:pt x="50495" y="37871"/>
                  </a:lnTo>
                  <a:lnTo>
                    <a:pt x="54635" y="30505"/>
                  </a:lnTo>
                  <a:lnTo>
                    <a:pt x="55791" y="28384"/>
                  </a:lnTo>
                  <a:lnTo>
                    <a:pt x="57213" y="26936"/>
                  </a:lnTo>
                  <a:lnTo>
                    <a:pt x="59918" y="25628"/>
                  </a:lnTo>
                  <a:lnTo>
                    <a:pt x="61442" y="25285"/>
                  </a:lnTo>
                  <a:lnTo>
                    <a:pt x="63512" y="25031"/>
                  </a:lnTo>
                  <a:lnTo>
                    <a:pt x="63512" y="23101"/>
                  </a:lnTo>
                  <a:close/>
                </a:path>
                <a:path w="67309" h="64134">
                  <a:moveTo>
                    <a:pt x="39052" y="3022"/>
                  </a:moveTo>
                  <a:lnTo>
                    <a:pt x="32321" y="3022"/>
                  </a:lnTo>
                  <a:lnTo>
                    <a:pt x="34099" y="3771"/>
                  </a:lnTo>
                  <a:lnTo>
                    <a:pt x="36906" y="6616"/>
                  </a:lnTo>
                  <a:lnTo>
                    <a:pt x="37604" y="8547"/>
                  </a:lnTo>
                  <a:lnTo>
                    <a:pt x="37604" y="14008"/>
                  </a:lnTo>
                  <a:lnTo>
                    <a:pt x="36207" y="16865"/>
                  </a:lnTo>
                  <a:lnTo>
                    <a:pt x="31902" y="20916"/>
                  </a:lnTo>
                  <a:lnTo>
                    <a:pt x="29591" y="22428"/>
                  </a:lnTo>
                  <a:lnTo>
                    <a:pt x="26555" y="24104"/>
                  </a:lnTo>
                  <a:lnTo>
                    <a:pt x="33787" y="24104"/>
                  </a:lnTo>
                  <a:lnTo>
                    <a:pt x="34912" y="23431"/>
                  </a:lnTo>
                  <a:lnTo>
                    <a:pt x="41148" y="18376"/>
                  </a:lnTo>
                  <a:lnTo>
                    <a:pt x="42697" y="15113"/>
                  </a:lnTo>
                  <a:lnTo>
                    <a:pt x="42697" y="7747"/>
                  </a:lnTo>
                  <a:lnTo>
                    <a:pt x="41478" y="5054"/>
                  </a:lnTo>
                  <a:lnTo>
                    <a:pt x="39052" y="30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bk object 66"/>
            <p:cNvSpPr/>
            <p:nvPr/>
          </p:nvSpPr>
          <p:spPr>
            <a:xfrm>
              <a:off x="1033610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6" y="60426"/>
                  </a:moveTo>
                  <a:lnTo>
                    <a:pt x="8382" y="60426"/>
                  </a:lnTo>
                  <a:lnTo>
                    <a:pt x="10198" y="60972"/>
                  </a:lnTo>
                  <a:lnTo>
                    <a:pt x="16598" y="63118"/>
                  </a:lnTo>
                  <a:lnTo>
                    <a:pt x="19646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46" y="60426"/>
                  </a:lnTo>
                  <a:close/>
                </a:path>
                <a:path w="42545" h="64134">
                  <a:moveTo>
                    <a:pt x="2184" y="43853"/>
                  </a:moveTo>
                  <a:lnTo>
                    <a:pt x="0" y="43853"/>
                  </a:lnTo>
                  <a:lnTo>
                    <a:pt x="2844" y="63525"/>
                  </a:lnTo>
                  <a:lnTo>
                    <a:pt x="4914" y="63525"/>
                  </a:lnTo>
                  <a:lnTo>
                    <a:pt x="5054" y="62763"/>
                  </a:lnTo>
                  <a:lnTo>
                    <a:pt x="5304" y="62039"/>
                  </a:lnTo>
                  <a:lnTo>
                    <a:pt x="5651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6" y="60426"/>
                  </a:lnTo>
                  <a:lnTo>
                    <a:pt x="35281" y="60223"/>
                  </a:lnTo>
                  <a:lnTo>
                    <a:pt x="16243" y="60223"/>
                  </a:lnTo>
                  <a:lnTo>
                    <a:pt x="11582" y="58077"/>
                  </a:lnTo>
                  <a:lnTo>
                    <a:pt x="7835" y="53771"/>
                  </a:lnTo>
                  <a:lnTo>
                    <a:pt x="5651" y="51320"/>
                  </a:lnTo>
                  <a:lnTo>
                    <a:pt x="3784" y="48018"/>
                  </a:lnTo>
                  <a:lnTo>
                    <a:pt x="2184" y="43853"/>
                  </a:lnTo>
                  <a:close/>
                </a:path>
                <a:path w="42545" h="64134">
                  <a:moveTo>
                    <a:pt x="22110" y="0"/>
                  </a:moveTo>
                  <a:lnTo>
                    <a:pt x="14693" y="0"/>
                  </a:lnTo>
                  <a:lnTo>
                    <a:pt x="10464" y="1549"/>
                  </a:lnTo>
                  <a:lnTo>
                    <a:pt x="4140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206" y="40373"/>
                  </a:lnTo>
                  <a:lnTo>
                    <a:pt x="31877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7" y="55587"/>
                  </a:lnTo>
                  <a:lnTo>
                    <a:pt x="29641" y="57442"/>
                  </a:lnTo>
                  <a:lnTo>
                    <a:pt x="27457" y="59296"/>
                  </a:lnTo>
                  <a:lnTo>
                    <a:pt x="24853" y="60223"/>
                  </a:lnTo>
                  <a:lnTo>
                    <a:pt x="35281" y="60223"/>
                  </a:lnTo>
                  <a:lnTo>
                    <a:pt x="40690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696" y="16586"/>
                  </a:lnTo>
                  <a:lnTo>
                    <a:pt x="10985" y="14554"/>
                  </a:lnTo>
                  <a:lnTo>
                    <a:pt x="10985" y="9524"/>
                  </a:lnTo>
                  <a:lnTo>
                    <a:pt x="11925" y="7480"/>
                  </a:lnTo>
                  <a:lnTo>
                    <a:pt x="13830" y="5981"/>
                  </a:lnTo>
                  <a:lnTo>
                    <a:pt x="15798" y="4483"/>
                  </a:lnTo>
                  <a:lnTo>
                    <a:pt x="18046" y="3733"/>
                  </a:lnTo>
                  <a:lnTo>
                    <a:pt x="38746" y="3733"/>
                  </a:lnTo>
                  <a:lnTo>
                    <a:pt x="38682" y="3124"/>
                  </a:lnTo>
                  <a:lnTo>
                    <a:pt x="32499" y="3124"/>
                  </a:lnTo>
                  <a:lnTo>
                    <a:pt x="30772" y="2590"/>
                  </a:lnTo>
                  <a:lnTo>
                    <a:pt x="24676" y="520"/>
                  </a:lnTo>
                  <a:lnTo>
                    <a:pt x="22110" y="0"/>
                  </a:lnTo>
                  <a:close/>
                </a:path>
                <a:path w="42545" h="64134">
                  <a:moveTo>
                    <a:pt x="38746" y="3733"/>
                  </a:moveTo>
                  <a:lnTo>
                    <a:pt x="23964" y="3733"/>
                  </a:lnTo>
                  <a:lnTo>
                    <a:pt x="27330" y="4927"/>
                  </a:lnTo>
                  <a:lnTo>
                    <a:pt x="34150" y="9613"/>
                  </a:lnTo>
                  <a:lnTo>
                    <a:pt x="36626" y="13741"/>
                  </a:lnTo>
                  <a:lnTo>
                    <a:pt x="38176" y="19672"/>
                  </a:lnTo>
                  <a:lnTo>
                    <a:pt x="40424" y="19672"/>
                  </a:lnTo>
                  <a:lnTo>
                    <a:pt x="38746" y="3733"/>
                  </a:lnTo>
                  <a:close/>
                </a:path>
                <a:path w="42545" h="64134">
                  <a:moveTo>
                    <a:pt x="38354" y="0"/>
                  </a:moveTo>
                  <a:lnTo>
                    <a:pt x="36423" y="0"/>
                  </a:lnTo>
                  <a:lnTo>
                    <a:pt x="36182" y="1003"/>
                  </a:lnTo>
                  <a:lnTo>
                    <a:pt x="35801" y="1765"/>
                  </a:lnTo>
                  <a:lnTo>
                    <a:pt x="34912" y="2819"/>
                  </a:lnTo>
                  <a:lnTo>
                    <a:pt x="34124" y="3124"/>
                  </a:lnTo>
                  <a:lnTo>
                    <a:pt x="38682" y="3124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bk object 67"/>
            <p:cNvSpPr/>
            <p:nvPr/>
          </p:nvSpPr>
          <p:spPr>
            <a:xfrm>
              <a:off x="10405314" y="7348077"/>
              <a:ext cx="50165" cy="61594"/>
            </a:xfrm>
            <a:custGeom>
              <a:avLst/>
              <a:gdLst/>
              <a:ahLst/>
              <a:cxnLst/>
              <a:rect l="l" t="t" r="r" b="b"/>
              <a:pathLst>
                <a:path w="50165" h="61595">
                  <a:moveTo>
                    <a:pt x="33020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16" y="1968"/>
                  </a:lnTo>
                  <a:lnTo>
                    <a:pt x="5600" y="2628"/>
                  </a:lnTo>
                  <a:lnTo>
                    <a:pt x="6578" y="3644"/>
                  </a:lnTo>
                  <a:lnTo>
                    <a:pt x="7607" y="4660"/>
                  </a:lnTo>
                  <a:lnTo>
                    <a:pt x="8115" y="6794"/>
                  </a:lnTo>
                  <a:lnTo>
                    <a:pt x="8115" y="53847"/>
                  </a:lnTo>
                  <a:lnTo>
                    <a:pt x="7658" y="56311"/>
                  </a:lnTo>
                  <a:lnTo>
                    <a:pt x="6781" y="57378"/>
                  </a:lnTo>
                  <a:lnTo>
                    <a:pt x="5867" y="58419"/>
                  </a:lnTo>
                  <a:lnTo>
                    <a:pt x="3632" y="59118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530" y="61125"/>
                  </a:lnTo>
                  <a:lnTo>
                    <a:pt x="26530" y="59448"/>
                  </a:lnTo>
                  <a:lnTo>
                    <a:pt x="22732" y="59194"/>
                  </a:lnTo>
                  <a:lnTo>
                    <a:pt x="20281" y="58597"/>
                  </a:lnTo>
                  <a:lnTo>
                    <a:pt x="18072" y="56794"/>
                  </a:lnTo>
                  <a:lnTo>
                    <a:pt x="17551" y="54609"/>
                  </a:lnTo>
                  <a:lnTo>
                    <a:pt x="17551" y="34340"/>
                  </a:lnTo>
                  <a:lnTo>
                    <a:pt x="32612" y="34340"/>
                  </a:lnTo>
                  <a:lnTo>
                    <a:pt x="37985" y="33058"/>
                  </a:lnTo>
                  <a:lnTo>
                    <a:pt x="41555" y="30899"/>
                  </a:lnTo>
                  <a:lnTo>
                    <a:pt x="26758" y="30899"/>
                  </a:lnTo>
                  <a:lnTo>
                    <a:pt x="21412" y="30873"/>
                  </a:lnTo>
                  <a:lnTo>
                    <a:pt x="19253" y="30733"/>
                  </a:lnTo>
                  <a:lnTo>
                    <a:pt x="17551" y="30568"/>
                  </a:lnTo>
                  <a:lnTo>
                    <a:pt x="17563" y="5130"/>
                  </a:lnTo>
                  <a:lnTo>
                    <a:pt x="17754" y="4356"/>
                  </a:lnTo>
                  <a:lnTo>
                    <a:pt x="18643" y="3606"/>
                  </a:lnTo>
                  <a:lnTo>
                    <a:pt x="19850" y="3403"/>
                  </a:lnTo>
                  <a:lnTo>
                    <a:pt x="41815" y="3403"/>
                  </a:lnTo>
                  <a:lnTo>
                    <a:pt x="39141" y="1498"/>
                  </a:lnTo>
                  <a:lnTo>
                    <a:pt x="33020" y="0"/>
                  </a:lnTo>
                  <a:close/>
                </a:path>
                <a:path w="50165" h="61595">
                  <a:moveTo>
                    <a:pt x="32612" y="34340"/>
                  </a:moveTo>
                  <a:lnTo>
                    <a:pt x="17551" y="34340"/>
                  </a:lnTo>
                  <a:lnTo>
                    <a:pt x="32080" y="34467"/>
                  </a:lnTo>
                  <a:lnTo>
                    <a:pt x="32612" y="34340"/>
                  </a:lnTo>
                  <a:close/>
                </a:path>
                <a:path w="50165" h="61595">
                  <a:moveTo>
                    <a:pt x="41815" y="3403"/>
                  </a:moveTo>
                  <a:lnTo>
                    <a:pt x="19850" y="3403"/>
                  </a:lnTo>
                  <a:lnTo>
                    <a:pt x="25895" y="3416"/>
                  </a:lnTo>
                  <a:lnTo>
                    <a:pt x="29286" y="3987"/>
                  </a:lnTo>
                  <a:lnTo>
                    <a:pt x="36956" y="7238"/>
                  </a:lnTo>
                  <a:lnTo>
                    <a:pt x="39471" y="11099"/>
                  </a:lnTo>
                  <a:lnTo>
                    <a:pt x="39450" y="22821"/>
                  </a:lnTo>
                  <a:lnTo>
                    <a:pt x="37198" y="26885"/>
                  </a:lnTo>
                  <a:lnTo>
                    <a:pt x="30175" y="30302"/>
                  </a:lnTo>
                  <a:lnTo>
                    <a:pt x="26758" y="30899"/>
                  </a:lnTo>
                  <a:lnTo>
                    <a:pt x="41555" y="30899"/>
                  </a:lnTo>
                  <a:lnTo>
                    <a:pt x="47421" y="27393"/>
                  </a:lnTo>
                  <a:lnTo>
                    <a:pt x="49783" y="22821"/>
                  </a:lnTo>
                  <a:lnTo>
                    <a:pt x="49783" y="11582"/>
                  </a:lnTo>
                  <a:lnTo>
                    <a:pt x="47663" y="7569"/>
                  </a:lnTo>
                  <a:lnTo>
                    <a:pt x="41815" y="340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bk object 68"/>
            <p:cNvSpPr/>
            <p:nvPr/>
          </p:nvSpPr>
          <p:spPr>
            <a:xfrm>
              <a:off x="10468088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521" y="0"/>
                  </a:lnTo>
                  <a:lnTo>
                    <a:pt x="11760" y="45339"/>
                  </a:lnTo>
                  <a:lnTo>
                    <a:pt x="8650" y="52374"/>
                  </a:lnTo>
                  <a:lnTo>
                    <a:pt x="6705" y="56311"/>
                  </a:lnTo>
                  <a:lnTo>
                    <a:pt x="5311" y="58039"/>
                  </a:lnTo>
                  <a:lnTo>
                    <a:pt x="4267" y="59372"/>
                  </a:lnTo>
                  <a:lnTo>
                    <a:pt x="2451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96" y="62217"/>
                  </a:lnTo>
                  <a:lnTo>
                    <a:pt x="18796" y="60540"/>
                  </a:lnTo>
                  <a:lnTo>
                    <a:pt x="16573" y="60363"/>
                  </a:lnTo>
                  <a:lnTo>
                    <a:pt x="15062" y="60096"/>
                  </a:lnTo>
                  <a:lnTo>
                    <a:pt x="12966" y="59118"/>
                  </a:lnTo>
                  <a:lnTo>
                    <a:pt x="12331" y="58039"/>
                  </a:lnTo>
                  <a:lnTo>
                    <a:pt x="12331" y="55714"/>
                  </a:lnTo>
                  <a:lnTo>
                    <a:pt x="12547" y="54648"/>
                  </a:lnTo>
                  <a:lnTo>
                    <a:pt x="13004" y="53314"/>
                  </a:lnTo>
                  <a:lnTo>
                    <a:pt x="13500" y="51968"/>
                  </a:lnTo>
                  <a:lnTo>
                    <a:pt x="17449" y="42227"/>
                  </a:lnTo>
                  <a:lnTo>
                    <a:pt x="52375" y="42227"/>
                  </a:lnTo>
                  <a:lnTo>
                    <a:pt x="50687" y="38481"/>
                  </a:lnTo>
                  <a:lnTo>
                    <a:pt x="19113" y="38481"/>
                  </a:lnTo>
                  <a:lnTo>
                    <a:pt x="29921" y="13017"/>
                  </a:lnTo>
                  <a:lnTo>
                    <a:pt x="39215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75" y="42227"/>
                  </a:moveTo>
                  <a:lnTo>
                    <a:pt x="42240" y="42227"/>
                  </a:lnTo>
                  <a:lnTo>
                    <a:pt x="46723" y="52374"/>
                  </a:lnTo>
                  <a:lnTo>
                    <a:pt x="47155" y="53581"/>
                  </a:lnTo>
                  <a:lnTo>
                    <a:pt x="47724" y="55714"/>
                  </a:lnTo>
                  <a:lnTo>
                    <a:pt x="47849" y="56311"/>
                  </a:lnTo>
                  <a:lnTo>
                    <a:pt x="47917" y="58470"/>
                  </a:lnTo>
                  <a:lnTo>
                    <a:pt x="47523" y="59321"/>
                  </a:lnTo>
                  <a:lnTo>
                    <a:pt x="46723" y="59690"/>
                  </a:lnTo>
                  <a:lnTo>
                    <a:pt x="45935" y="60020"/>
                  </a:lnTo>
                  <a:lnTo>
                    <a:pt x="44132" y="60312"/>
                  </a:lnTo>
                  <a:lnTo>
                    <a:pt x="41363" y="60540"/>
                  </a:lnTo>
                  <a:lnTo>
                    <a:pt x="41363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46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79" y="58039"/>
                  </a:lnTo>
                  <a:lnTo>
                    <a:pt x="58496" y="55867"/>
                  </a:lnTo>
                  <a:lnTo>
                    <a:pt x="56763" y="51968"/>
                  </a:lnTo>
                  <a:lnTo>
                    <a:pt x="52375" y="42227"/>
                  </a:lnTo>
                  <a:close/>
                </a:path>
                <a:path w="66040" h="62229">
                  <a:moveTo>
                    <a:pt x="39215" y="13017"/>
                  </a:moveTo>
                  <a:lnTo>
                    <a:pt x="29921" y="13017"/>
                  </a:lnTo>
                  <a:lnTo>
                    <a:pt x="40894" y="38481"/>
                  </a:lnTo>
                  <a:lnTo>
                    <a:pt x="50687" y="38481"/>
                  </a:lnTo>
                  <a:lnTo>
                    <a:pt x="39215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Rechteck 59"/>
          <p:cNvSpPr/>
          <p:nvPr/>
        </p:nvSpPr>
        <p:spPr>
          <a:xfrm>
            <a:off x="28912" y="338856"/>
            <a:ext cx="1053628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470"/>
              </a:lnSpc>
            </a:pPr>
            <a:r>
              <a:rPr lang="en-US" sz="2100" spc="-55" dirty="0" smtClean="0">
                <a:latin typeface="Arial"/>
                <a:ea typeface="+mj-ea"/>
                <a:cs typeface="Arial"/>
              </a:rPr>
              <a:t>WINTER TIME IS</a:t>
            </a:r>
          </a:p>
          <a:p>
            <a:pPr marL="12700">
              <a:lnSpc>
                <a:spcPts val="1870"/>
              </a:lnSpc>
            </a:pPr>
            <a:r>
              <a:rPr lang="en-US" sz="1600" spc="-45" dirty="0" smtClean="0">
                <a:latin typeface="Arial"/>
                <a:ea typeface="+mj-ea"/>
                <a:cs typeface="Arial"/>
              </a:rPr>
              <a:t>when the snow falls and the cozy evenings in front of the chimney begin</a:t>
            </a:r>
            <a:endParaRPr lang="de-CH" sz="1600" spc="-45" dirty="0"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465"/>
    </mc:Choice>
    <mc:Fallback>
      <p:transition spd="slow" advTm="144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23523" y="6751291"/>
            <a:ext cx="257810" cy="142240"/>
          </a:xfrm>
          <a:custGeom>
            <a:avLst/>
            <a:gdLst/>
            <a:ahLst/>
            <a:cxnLst/>
            <a:rect l="l" t="t" r="r" b="b"/>
            <a:pathLst>
              <a:path w="257810" h="142240">
                <a:moveTo>
                  <a:pt x="10540" y="17818"/>
                </a:moveTo>
                <a:lnTo>
                  <a:pt x="1155" y="24358"/>
                </a:lnTo>
                <a:lnTo>
                  <a:pt x="0" y="30822"/>
                </a:lnTo>
                <a:lnTo>
                  <a:pt x="3263" y="35509"/>
                </a:lnTo>
                <a:lnTo>
                  <a:pt x="8878" y="45177"/>
                </a:lnTo>
                <a:lnTo>
                  <a:pt x="14854" y="57765"/>
                </a:lnTo>
                <a:lnTo>
                  <a:pt x="20232" y="70706"/>
                </a:lnTo>
                <a:lnTo>
                  <a:pt x="24053" y="81432"/>
                </a:lnTo>
                <a:lnTo>
                  <a:pt x="24307" y="82232"/>
                </a:lnTo>
                <a:lnTo>
                  <a:pt x="25133" y="83616"/>
                </a:lnTo>
                <a:lnTo>
                  <a:pt x="11442" y="133070"/>
                </a:lnTo>
                <a:lnTo>
                  <a:pt x="15252" y="139801"/>
                </a:lnTo>
                <a:lnTo>
                  <a:pt x="22783" y="141897"/>
                </a:lnTo>
                <a:lnTo>
                  <a:pt x="23825" y="142036"/>
                </a:lnTo>
                <a:lnTo>
                  <a:pt x="30276" y="142138"/>
                </a:lnTo>
                <a:lnTo>
                  <a:pt x="35293" y="138569"/>
                </a:lnTo>
                <a:lnTo>
                  <a:pt x="54254" y="70078"/>
                </a:lnTo>
                <a:lnTo>
                  <a:pt x="56667" y="59105"/>
                </a:lnTo>
                <a:lnTo>
                  <a:pt x="59053" y="49326"/>
                </a:lnTo>
                <a:lnTo>
                  <a:pt x="33769" y="49326"/>
                </a:lnTo>
                <a:lnTo>
                  <a:pt x="30402" y="42001"/>
                </a:lnTo>
                <a:lnTo>
                  <a:pt x="26954" y="35056"/>
                </a:lnTo>
                <a:lnTo>
                  <a:pt x="23541" y="28833"/>
                </a:lnTo>
                <a:lnTo>
                  <a:pt x="20281" y="23672"/>
                </a:lnTo>
                <a:lnTo>
                  <a:pt x="17005" y="18986"/>
                </a:lnTo>
                <a:lnTo>
                  <a:pt x="10540" y="17818"/>
                </a:lnTo>
                <a:close/>
              </a:path>
              <a:path w="257810" h="142240">
                <a:moveTo>
                  <a:pt x="209988" y="25552"/>
                </a:moveTo>
                <a:lnTo>
                  <a:pt x="177939" y="25552"/>
                </a:lnTo>
                <a:lnTo>
                  <a:pt x="183823" y="31031"/>
                </a:lnTo>
                <a:lnTo>
                  <a:pt x="190757" y="43135"/>
                </a:lnTo>
                <a:lnTo>
                  <a:pt x="197594" y="57765"/>
                </a:lnTo>
                <a:lnTo>
                  <a:pt x="209909" y="86542"/>
                </a:lnTo>
                <a:lnTo>
                  <a:pt x="217114" y="101858"/>
                </a:lnTo>
                <a:lnTo>
                  <a:pt x="246075" y="131216"/>
                </a:lnTo>
                <a:lnTo>
                  <a:pt x="249275" y="130086"/>
                </a:lnTo>
                <a:lnTo>
                  <a:pt x="256971" y="122935"/>
                </a:lnTo>
                <a:lnTo>
                  <a:pt x="257251" y="114833"/>
                </a:lnTo>
                <a:lnTo>
                  <a:pt x="252437" y="109664"/>
                </a:lnTo>
                <a:lnTo>
                  <a:pt x="245588" y="100454"/>
                </a:lnTo>
                <a:lnTo>
                  <a:pt x="239067" y="88593"/>
                </a:lnTo>
                <a:lnTo>
                  <a:pt x="232799" y="75044"/>
                </a:lnTo>
                <a:lnTo>
                  <a:pt x="226707" y="60769"/>
                </a:lnTo>
                <a:lnTo>
                  <a:pt x="216812" y="38060"/>
                </a:lnTo>
                <a:lnTo>
                  <a:pt x="209988" y="25552"/>
                </a:lnTo>
                <a:close/>
              </a:path>
              <a:path w="257810" h="142240">
                <a:moveTo>
                  <a:pt x="102492" y="29463"/>
                </a:moveTo>
                <a:lnTo>
                  <a:pt x="74015" y="29463"/>
                </a:lnTo>
                <a:lnTo>
                  <a:pt x="79594" y="37057"/>
                </a:lnTo>
                <a:lnTo>
                  <a:pt x="85042" y="51266"/>
                </a:lnTo>
                <a:lnTo>
                  <a:pt x="89799" y="67490"/>
                </a:lnTo>
                <a:lnTo>
                  <a:pt x="96082" y="92018"/>
                </a:lnTo>
                <a:lnTo>
                  <a:pt x="98812" y="101858"/>
                </a:lnTo>
                <a:lnTo>
                  <a:pt x="107772" y="120929"/>
                </a:lnTo>
                <a:lnTo>
                  <a:pt x="108430" y="121831"/>
                </a:lnTo>
                <a:lnTo>
                  <a:pt x="109004" y="122504"/>
                </a:lnTo>
                <a:lnTo>
                  <a:pt x="115138" y="127787"/>
                </a:lnTo>
                <a:lnTo>
                  <a:pt x="123215" y="127190"/>
                </a:lnTo>
                <a:lnTo>
                  <a:pt x="146461" y="87701"/>
                </a:lnTo>
                <a:lnTo>
                  <a:pt x="147463" y="85267"/>
                </a:lnTo>
                <a:lnTo>
                  <a:pt x="119608" y="85267"/>
                </a:lnTo>
                <a:lnTo>
                  <a:pt x="118531" y="81127"/>
                </a:lnTo>
                <a:lnTo>
                  <a:pt x="117005" y="75044"/>
                </a:lnTo>
                <a:lnTo>
                  <a:pt x="110030" y="49014"/>
                </a:lnTo>
                <a:lnTo>
                  <a:pt x="102492" y="29463"/>
                </a:lnTo>
                <a:close/>
              </a:path>
              <a:path w="257810" h="142240">
                <a:moveTo>
                  <a:pt x="179412" y="0"/>
                </a:moveTo>
                <a:lnTo>
                  <a:pt x="138879" y="39446"/>
                </a:lnTo>
                <a:lnTo>
                  <a:pt x="122605" y="78600"/>
                </a:lnTo>
                <a:lnTo>
                  <a:pt x="119608" y="85267"/>
                </a:lnTo>
                <a:lnTo>
                  <a:pt x="147463" y="85267"/>
                </a:lnTo>
                <a:lnTo>
                  <a:pt x="158006" y="59642"/>
                </a:lnTo>
                <a:lnTo>
                  <a:pt x="164815" y="44519"/>
                </a:lnTo>
                <a:lnTo>
                  <a:pt x="171779" y="31892"/>
                </a:lnTo>
                <a:lnTo>
                  <a:pt x="177939" y="25552"/>
                </a:lnTo>
                <a:lnTo>
                  <a:pt x="209988" y="25552"/>
                </a:lnTo>
                <a:lnTo>
                  <a:pt x="206399" y="18986"/>
                </a:lnTo>
                <a:lnTo>
                  <a:pt x="194344" y="5642"/>
                </a:lnTo>
                <a:lnTo>
                  <a:pt x="179412" y="0"/>
                </a:lnTo>
                <a:close/>
              </a:path>
              <a:path w="257810" h="142240">
                <a:moveTo>
                  <a:pt x="70662" y="5232"/>
                </a:moveTo>
                <a:lnTo>
                  <a:pt x="54493" y="11023"/>
                </a:lnTo>
                <a:lnTo>
                  <a:pt x="44072" y="21407"/>
                </a:lnTo>
                <a:lnTo>
                  <a:pt x="37722" y="34727"/>
                </a:lnTo>
                <a:lnTo>
                  <a:pt x="33769" y="49326"/>
                </a:lnTo>
                <a:lnTo>
                  <a:pt x="59053" y="49326"/>
                </a:lnTo>
                <a:lnTo>
                  <a:pt x="60022" y="45351"/>
                </a:lnTo>
                <a:lnTo>
                  <a:pt x="63431" y="36569"/>
                </a:lnTo>
                <a:lnTo>
                  <a:pt x="67795" y="31645"/>
                </a:lnTo>
                <a:lnTo>
                  <a:pt x="74015" y="29463"/>
                </a:lnTo>
                <a:lnTo>
                  <a:pt x="102492" y="29463"/>
                </a:lnTo>
                <a:lnTo>
                  <a:pt x="101011" y="25620"/>
                </a:lnTo>
                <a:lnTo>
                  <a:pt x="88412" y="9520"/>
                </a:lnTo>
                <a:lnTo>
                  <a:pt x="70662" y="523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7627" y="6757142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8992" y="0"/>
                </a:moveTo>
                <a:lnTo>
                  <a:pt x="28402" y="18291"/>
                </a:lnTo>
                <a:lnTo>
                  <a:pt x="1586" y="69900"/>
                </a:lnTo>
                <a:lnTo>
                  <a:pt x="1408" y="72402"/>
                </a:lnTo>
                <a:lnTo>
                  <a:pt x="1001" y="77419"/>
                </a:lnTo>
                <a:lnTo>
                  <a:pt x="107" y="90815"/>
                </a:lnTo>
                <a:lnTo>
                  <a:pt x="0" y="95453"/>
                </a:lnTo>
                <a:lnTo>
                  <a:pt x="178" y="107908"/>
                </a:lnTo>
                <a:lnTo>
                  <a:pt x="26910" y="141980"/>
                </a:lnTo>
                <a:lnTo>
                  <a:pt x="34491" y="142709"/>
                </a:lnTo>
                <a:lnTo>
                  <a:pt x="37209" y="142671"/>
                </a:lnTo>
                <a:lnTo>
                  <a:pt x="63711" y="138165"/>
                </a:lnTo>
                <a:lnTo>
                  <a:pt x="89033" y="127241"/>
                </a:lnTo>
                <a:lnTo>
                  <a:pt x="98216" y="120510"/>
                </a:lnTo>
                <a:lnTo>
                  <a:pt x="36473" y="120510"/>
                </a:lnTo>
                <a:lnTo>
                  <a:pt x="28370" y="120421"/>
                </a:lnTo>
                <a:lnTo>
                  <a:pt x="25868" y="117665"/>
                </a:lnTo>
                <a:lnTo>
                  <a:pt x="23012" y="111320"/>
                </a:lnTo>
                <a:lnTo>
                  <a:pt x="22034" y="101949"/>
                </a:lnTo>
                <a:lnTo>
                  <a:pt x="22287" y="90815"/>
                </a:lnTo>
                <a:lnTo>
                  <a:pt x="23329" y="76445"/>
                </a:lnTo>
                <a:lnTo>
                  <a:pt x="23531" y="74040"/>
                </a:lnTo>
                <a:lnTo>
                  <a:pt x="23709" y="71462"/>
                </a:lnTo>
                <a:lnTo>
                  <a:pt x="29699" y="51067"/>
                </a:lnTo>
                <a:lnTo>
                  <a:pt x="42669" y="35436"/>
                </a:lnTo>
                <a:lnTo>
                  <a:pt x="59894" y="25496"/>
                </a:lnTo>
                <a:lnTo>
                  <a:pt x="78649" y="22174"/>
                </a:lnTo>
                <a:lnTo>
                  <a:pt x="123920" y="22174"/>
                </a:lnTo>
                <a:lnTo>
                  <a:pt x="121560" y="18684"/>
                </a:lnTo>
                <a:lnTo>
                  <a:pt x="109623" y="8667"/>
                </a:lnTo>
                <a:lnTo>
                  <a:pt x="95283" y="2346"/>
                </a:lnTo>
                <a:lnTo>
                  <a:pt x="78992" y="0"/>
                </a:lnTo>
                <a:close/>
              </a:path>
              <a:path w="137160" h="142875">
                <a:moveTo>
                  <a:pt x="123920" y="22174"/>
                </a:moveTo>
                <a:lnTo>
                  <a:pt x="78649" y="22174"/>
                </a:lnTo>
                <a:lnTo>
                  <a:pt x="86013" y="22943"/>
                </a:lnTo>
                <a:lnTo>
                  <a:pt x="94688" y="25784"/>
                </a:lnTo>
                <a:lnTo>
                  <a:pt x="103379" y="31782"/>
                </a:lnTo>
                <a:lnTo>
                  <a:pt x="110793" y="42024"/>
                </a:lnTo>
                <a:lnTo>
                  <a:pt x="114034" y="51212"/>
                </a:lnTo>
                <a:lnTo>
                  <a:pt x="114689" y="60601"/>
                </a:lnTo>
                <a:lnTo>
                  <a:pt x="112758" y="70156"/>
                </a:lnTo>
                <a:lnTo>
                  <a:pt x="77762" y="108169"/>
                </a:lnTo>
                <a:lnTo>
                  <a:pt x="36473" y="120510"/>
                </a:lnTo>
                <a:lnTo>
                  <a:pt x="98216" y="120510"/>
                </a:lnTo>
                <a:lnTo>
                  <a:pt x="110967" y="111164"/>
                </a:lnTo>
                <a:lnTo>
                  <a:pt x="127303" y="91198"/>
                </a:lnTo>
                <a:lnTo>
                  <a:pt x="134002" y="76445"/>
                </a:lnTo>
                <a:lnTo>
                  <a:pt x="136807" y="61439"/>
                </a:lnTo>
                <a:lnTo>
                  <a:pt x="135695" y="46543"/>
                </a:lnTo>
                <a:lnTo>
                  <a:pt x="130643" y="32118"/>
                </a:lnTo>
                <a:lnTo>
                  <a:pt x="123920" y="22174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636" y="6433784"/>
            <a:ext cx="348615" cy="486409"/>
          </a:xfrm>
          <a:custGeom>
            <a:avLst/>
            <a:gdLst/>
            <a:ahLst/>
            <a:cxnLst/>
            <a:rect l="l" t="t" r="r" b="b"/>
            <a:pathLst>
              <a:path w="348615" h="486409">
                <a:moveTo>
                  <a:pt x="108266" y="330466"/>
                </a:moveTo>
                <a:lnTo>
                  <a:pt x="81762" y="330466"/>
                </a:lnTo>
                <a:lnTo>
                  <a:pt x="83894" y="355297"/>
                </a:lnTo>
                <a:lnTo>
                  <a:pt x="85766" y="381612"/>
                </a:lnTo>
                <a:lnTo>
                  <a:pt x="87471" y="408994"/>
                </a:lnTo>
                <a:lnTo>
                  <a:pt x="90146" y="455045"/>
                </a:lnTo>
                <a:lnTo>
                  <a:pt x="90736" y="464777"/>
                </a:lnTo>
                <a:lnTo>
                  <a:pt x="91313" y="473760"/>
                </a:lnTo>
                <a:lnTo>
                  <a:pt x="91782" y="480669"/>
                </a:lnTo>
                <a:lnTo>
                  <a:pt x="97485" y="486003"/>
                </a:lnTo>
                <a:lnTo>
                  <a:pt x="105397" y="486079"/>
                </a:lnTo>
                <a:lnTo>
                  <a:pt x="112699" y="485584"/>
                </a:lnTo>
                <a:lnTo>
                  <a:pt x="118211" y="479272"/>
                </a:lnTo>
                <a:lnTo>
                  <a:pt x="117716" y="471982"/>
                </a:lnTo>
                <a:lnTo>
                  <a:pt x="117146" y="463055"/>
                </a:lnTo>
                <a:lnTo>
                  <a:pt x="115504" y="435330"/>
                </a:lnTo>
                <a:lnTo>
                  <a:pt x="113679" y="403945"/>
                </a:lnTo>
                <a:lnTo>
                  <a:pt x="111815" y="374548"/>
                </a:lnTo>
                <a:lnTo>
                  <a:pt x="109672" y="345646"/>
                </a:lnTo>
                <a:lnTo>
                  <a:pt x="108266" y="330466"/>
                </a:lnTo>
                <a:close/>
              </a:path>
              <a:path w="348615" h="486409">
                <a:moveTo>
                  <a:pt x="287751" y="209765"/>
                </a:moveTo>
                <a:lnTo>
                  <a:pt x="262699" y="209765"/>
                </a:lnTo>
                <a:lnTo>
                  <a:pt x="263230" y="221045"/>
                </a:lnTo>
                <a:lnTo>
                  <a:pt x="263728" y="232590"/>
                </a:lnTo>
                <a:lnTo>
                  <a:pt x="266235" y="294227"/>
                </a:lnTo>
                <a:lnTo>
                  <a:pt x="270915" y="365763"/>
                </a:lnTo>
                <a:lnTo>
                  <a:pt x="275653" y="401548"/>
                </a:lnTo>
                <a:lnTo>
                  <a:pt x="276859" y="408994"/>
                </a:lnTo>
                <a:lnTo>
                  <a:pt x="277453" y="415539"/>
                </a:lnTo>
                <a:lnTo>
                  <a:pt x="277100" y="421885"/>
                </a:lnTo>
                <a:lnTo>
                  <a:pt x="275463" y="428752"/>
                </a:lnTo>
                <a:lnTo>
                  <a:pt x="273316" y="435330"/>
                </a:lnTo>
                <a:lnTo>
                  <a:pt x="276910" y="442391"/>
                </a:lnTo>
                <a:lnTo>
                  <a:pt x="283489" y="444538"/>
                </a:lnTo>
                <a:lnTo>
                  <a:pt x="284708" y="444919"/>
                </a:lnTo>
                <a:lnTo>
                  <a:pt x="285953" y="445122"/>
                </a:lnTo>
                <a:lnTo>
                  <a:pt x="292519" y="445223"/>
                </a:lnTo>
                <a:lnTo>
                  <a:pt x="297522" y="441845"/>
                </a:lnTo>
                <a:lnTo>
                  <a:pt x="299262" y="436499"/>
                </a:lnTo>
                <a:lnTo>
                  <a:pt x="301874" y="425445"/>
                </a:lnTo>
                <a:lnTo>
                  <a:pt x="302485" y="415536"/>
                </a:lnTo>
                <a:lnTo>
                  <a:pt x="301748" y="406311"/>
                </a:lnTo>
                <a:lnTo>
                  <a:pt x="300316" y="397294"/>
                </a:lnTo>
                <a:lnTo>
                  <a:pt x="299478" y="392353"/>
                </a:lnTo>
                <a:lnTo>
                  <a:pt x="295757" y="362597"/>
                </a:lnTo>
                <a:lnTo>
                  <a:pt x="293135" y="328996"/>
                </a:lnTo>
                <a:lnTo>
                  <a:pt x="291224" y="292666"/>
                </a:lnTo>
                <a:lnTo>
                  <a:pt x="288555" y="227363"/>
                </a:lnTo>
                <a:lnTo>
                  <a:pt x="287952" y="213825"/>
                </a:lnTo>
                <a:lnTo>
                  <a:pt x="287751" y="209765"/>
                </a:lnTo>
                <a:close/>
              </a:path>
              <a:path w="348615" h="486409">
                <a:moveTo>
                  <a:pt x="85432" y="0"/>
                </a:moveTo>
                <a:lnTo>
                  <a:pt x="71145" y="3022"/>
                </a:lnTo>
                <a:lnTo>
                  <a:pt x="66573" y="10045"/>
                </a:lnTo>
                <a:lnTo>
                  <a:pt x="68084" y="17195"/>
                </a:lnTo>
                <a:lnTo>
                  <a:pt x="73361" y="51874"/>
                </a:lnTo>
                <a:lnTo>
                  <a:pt x="75325" y="86969"/>
                </a:lnTo>
                <a:lnTo>
                  <a:pt x="75157" y="109802"/>
                </a:lnTo>
                <a:lnTo>
                  <a:pt x="75032" y="123473"/>
                </a:lnTo>
                <a:lnTo>
                  <a:pt x="72324" y="194027"/>
                </a:lnTo>
                <a:lnTo>
                  <a:pt x="72123" y="213825"/>
                </a:lnTo>
                <a:lnTo>
                  <a:pt x="72000" y="229895"/>
                </a:lnTo>
                <a:lnTo>
                  <a:pt x="73577" y="264447"/>
                </a:lnTo>
                <a:lnTo>
                  <a:pt x="78155" y="299808"/>
                </a:lnTo>
                <a:lnTo>
                  <a:pt x="78676" y="303263"/>
                </a:lnTo>
                <a:lnTo>
                  <a:pt x="79641" y="310908"/>
                </a:lnTo>
                <a:lnTo>
                  <a:pt x="65428" y="316206"/>
                </a:lnTo>
                <a:lnTo>
                  <a:pt x="52043" y="323202"/>
                </a:lnTo>
                <a:lnTo>
                  <a:pt x="39274" y="331293"/>
                </a:lnTo>
                <a:lnTo>
                  <a:pt x="12915" y="349732"/>
                </a:lnTo>
                <a:lnTo>
                  <a:pt x="1460" y="356666"/>
                </a:lnTo>
                <a:lnTo>
                  <a:pt x="0" y="362597"/>
                </a:lnTo>
                <a:lnTo>
                  <a:pt x="4546" y="370090"/>
                </a:lnTo>
                <a:lnTo>
                  <a:pt x="7658" y="371741"/>
                </a:lnTo>
                <a:lnTo>
                  <a:pt x="12611" y="371817"/>
                </a:lnTo>
                <a:lnTo>
                  <a:pt x="14389" y="371373"/>
                </a:lnTo>
                <a:lnTo>
                  <a:pt x="48583" y="348272"/>
                </a:lnTo>
                <a:lnTo>
                  <a:pt x="59362" y="341312"/>
                </a:lnTo>
                <a:lnTo>
                  <a:pt x="70404" y="335219"/>
                </a:lnTo>
                <a:lnTo>
                  <a:pt x="81762" y="330466"/>
                </a:lnTo>
                <a:lnTo>
                  <a:pt x="108266" y="330466"/>
                </a:lnTo>
                <a:lnTo>
                  <a:pt x="107188" y="318820"/>
                </a:lnTo>
                <a:lnTo>
                  <a:pt x="130409" y="307260"/>
                </a:lnTo>
                <a:lnTo>
                  <a:pt x="143156" y="298894"/>
                </a:lnTo>
                <a:lnTo>
                  <a:pt x="104940" y="298894"/>
                </a:lnTo>
                <a:lnTo>
                  <a:pt x="100171" y="264629"/>
                </a:lnTo>
                <a:lnTo>
                  <a:pt x="98468" y="230093"/>
                </a:lnTo>
                <a:lnTo>
                  <a:pt x="98747" y="198221"/>
                </a:lnTo>
                <a:lnTo>
                  <a:pt x="98814" y="194027"/>
                </a:lnTo>
                <a:lnTo>
                  <a:pt x="101505" y="123473"/>
                </a:lnTo>
                <a:lnTo>
                  <a:pt x="101746" y="86228"/>
                </a:lnTo>
                <a:lnTo>
                  <a:pt x="99633" y="48890"/>
                </a:lnTo>
                <a:lnTo>
                  <a:pt x="93980" y="11722"/>
                </a:lnTo>
                <a:lnTo>
                  <a:pt x="92455" y="4559"/>
                </a:lnTo>
                <a:lnTo>
                  <a:pt x="85432" y="0"/>
                </a:lnTo>
                <a:close/>
              </a:path>
              <a:path w="348615" h="486409">
                <a:moveTo>
                  <a:pt x="272973" y="35369"/>
                </a:moveTo>
                <a:lnTo>
                  <a:pt x="258991" y="35407"/>
                </a:lnTo>
                <a:lnTo>
                  <a:pt x="253377" y="41008"/>
                </a:lnTo>
                <a:lnTo>
                  <a:pt x="253408" y="51874"/>
                </a:lnTo>
                <a:lnTo>
                  <a:pt x="253714" y="79774"/>
                </a:lnTo>
                <a:lnTo>
                  <a:pt x="254900" y="109802"/>
                </a:lnTo>
                <a:lnTo>
                  <a:pt x="256931" y="138208"/>
                </a:lnTo>
                <a:lnTo>
                  <a:pt x="259816" y="165201"/>
                </a:lnTo>
                <a:lnTo>
                  <a:pt x="260489" y="172796"/>
                </a:lnTo>
                <a:lnTo>
                  <a:pt x="261107" y="181635"/>
                </a:lnTo>
                <a:lnTo>
                  <a:pt x="261581" y="189280"/>
                </a:lnTo>
                <a:lnTo>
                  <a:pt x="239082" y="200746"/>
                </a:lnTo>
                <a:lnTo>
                  <a:pt x="218135" y="214645"/>
                </a:lnTo>
                <a:lnTo>
                  <a:pt x="198331" y="230093"/>
                </a:lnTo>
                <a:lnTo>
                  <a:pt x="179260" y="246202"/>
                </a:lnTo>
                <a:lnTo>
                  <a:pt x="161257" y="261452"/>
                </a:lnTo>
                <a:lnTo>
                  <a:pt x="143195" y="275715"/>
                </a:lnTo>
                <a:lnTo>
                  <a:pt x="124585" y="288394"/>
                </a:lnTo>
                <a:lnTo>
                  <a:pt x="104940" y="298894"/>
                </a:lnTo>
                <a:lnTo>
                  <a:pt x="143156" y="298894"/>
                </a:lnTo>
                <a:lnTo>
                  <a:pt x="151949" y="293123"/>
                </a:lnTo>
                <a:lnTo>
                  <a:pt x="172260" y="277342"/>
                </a:lnTo>
                <a:lnTo>
                  <a:pt x="209057" y="246199"/>
                </a:lnTo>
                <a:lnTo>
                  <a:pt x="226333" y="232448"/>
                </a:lnTo>
                <a:lnTo>
                  <a:pt x="244066" y="220125"/>
                </a:lnTo>
                <a:lnTo>
                  <a:pt x="262699" y="209765"/>
                </a:lnTo>
                <a:lnTo>
                  <a:pt x="287751" y="209765"/>
                </a:lnTo>
                <a:lnTo>
                  <a:pt x="287299" y="200660"/>
                </a:lnTo>
                <a:lnTo>
                  <a:pt x="292938" y="198221"/>
                </a:lnTo>
                <a:lnTo>
                  <a:pt x="298310" y="194576"/>
                </a:lnTo>
                <a:lnTo>
                  <a:pt x="303504" y="190982"/>
                </a:lnTo>
                <a:lnTo>
                  <a:pt x="313349" y="184580"/>
                </a:lnTo>
                <a:lnTo>
                  <a:pt x="320414" y="181467"/>
                </a:lnTo>
                <a:lnTo>
                  <a:pt x="348072" y="181467"/>
                </a:lnTo>
                <a:lnTo>
                  <a:pt x="348108" y="179514"/>
                </a:lnTo>
                <a:lnTo>
                  <a:pt x="286016" y="179514"/>
                </a:lnTo>
                <a:lnTo>
                  <a:pt x="285477" y="171704"/>
                </a:lnTo>
                <a:lnTo>
                  <a:pt x="285196" y="167996"/>
                </a:lnTo>
                <a:lnTo>
                  <a:pt x="284695" y="162420"/>
                </a:lnTo>
                <a:lnTo>
                  <a:pt x="281877" y="136157"/>
                </a:lnTo>
                <a:lnTo>
                  <a:pt x="279893" y="108459"/>
                </a:lnTo>
                <a:lnTo>
                  <a:pt x="278736" y="79125"/>
                </a:lnTo>
                <a:lnTo>
                  <a:pt x="278439" y="51874"/>
                </a:lnTo>
                <a:lnTo>
                  <a:pt x="278372" y="41008"/>
                </a:lnTo>
                <a:lnTo>
                  <a:pt x="272973" y="35369"/>
                </a:lnTo>
                <a:close/>
              </a:path>
              <a:path w="348615" h="486409">
                <a:moveTo>
                  <a:pt x="348072" y="181467"/>
                </a:moveTo>
                <a:lnTo>
                  <a:pt x="320414" y="181467"/>
                </a:lnTo>
                <a:lnTo>
                  <a:pt x="325804" y="181635"/>
                </a:lnTo>
                <a:lnTo>
                  <a:pt x="330619" y="185077"/>
                </a:lnTo>
                <a:lnTo>
                  <a:pt x="334314" y="188912"/>
                </a:lnTo>
                <a:lnTo>
                  <a:pt x="340410" y="189014"/>
                </a:lnTo>
                <a:lnTo>
                  <a:pt x="348068" y="181635"/>
                </a:lnTo>
                <a:lnTo>
                  <a:pt x="348072" y="181467"/>
                </a:lnTo>
                <a:close/>
              </a:path>
              <a:path w="348615" h="486409">
                <a:moveTo>
                  <a:pt x="316388" y="162661"/>
                </a:moveTo>
                <a:lnTo>
                  <a:pt x="303557" y="167996"/>
                </a:lnTo>
                <a:lnTo>
                  <a:pt x="292519" y="175145"/>
                </a:lnTo>
                <a:lnTo>
                  <a:pt x="288112" y="178181"/>
                </a:lnTo>
                <a:lnTo>
                  <a:pt x="286016" y="179514"/>
                </a:lnTo>
                <a:lnTo>
                  <a:pt x="348108" y="179514"/>
                </a:lnTo>
                <a:lnTo>
                  <a:pt x="348183" y="175539"/>
                </a:lnTo>
                <a:lnTo>
                  <a:pt x="344487" y="171704"/>
                </a:lnTo>
                <a:lnTo>
                  <a:pt x="330277" y="162708"/>
                </a:lnTo>
                <a:lnTo>
                  <a:pt x="316388" y="16266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3847" y="6511452"/>
            <a:ext cx="437515" cy="402590"/>
          </a:xfrm>
          <a:custGeom>
            <a:avLst/>
            <a:gdLst/>
            <a:ahLst/>
            <a:cxnLst/>
            <a:rect l="l" t="t" r="r" b="b"/>
            <a:pathLst>
              <a:path w="437514" h="402590">
                <a:moveTo>
                  <a:pt x="21945" y="0"/>
                </a:moveTo>
                <a:lnTo>
                  <a:pt x="6032" y="1066"/>
                </a:lnTo>
                <a:lnTo>
                  <a:pt x="0" y="7962"/>
                </a:lnTo>
                <a:lnTo>
                  <a:pt x="533" y="15925"/>
                </a:lnTo>
                <a:lnTo>
                  <a:pt x="4060" y="55398"/>
                </a:lnTo>
                <a:lnTo>
                  <a:pt x="9532" y="101087"/>
                </a:lnTo>
                <a:lnTo>
                  <a:pt x="16433" y="150956"/>
                </a:lnTo>
                <a:lnTo>
                  <a:pt x="24244" y="202971"/>
                </a:lnTo>
                <a:lnTo>
                  <a:pt x="32448" y="255095"/>
                </a:lnTo>
                <a:lnTo>
                  <a:pt x="47829" y="350685"/>
                </a:lnTo>
                <a:lnTo>
                  <a:pt x="51160" y="371771"/>
                </a:lnTo>
                <a:lnTo>
                  <a:pt x="53962" y="389978"/>
                </a:lnTo>
                <a:lnTo>
                  <a:pt x="55029" y="397052"/>
                </a:lnTo>
                <a:lnTo>
                  <a:pt x="61074" y="402170"/>
                </a:lnTo>
                <a:lnTo>
                  <a:pt x="70408" y="402120"/>
                </a:lnTo>
                <a:lnTo>
                  <a:pt x="78320" y="400926"/>
                </a:lnTo>
                <a:lnTo>
                  <a:pt x="83743" y="393560"/>
                </a:lnTo>
                <a:lnTo>
                  <a:pt x="82562" y="385648"/>
                </a:lnTo>
                <a:lnTo>
                  <a:pt x="80303" y="370909"/>
                </a:lnTo>
                <a:lnTo>
                  <a:pt x="75061" y="337783"/>
                </a:lnTo>
                <a:lnTo>
                  <a:pt x="72174" y="319836"/>
                </a:lnTo>
                <a:lnTo>
                  <a:pt x="74295" y="316928"/>
                </a:lnTo>
                <a:lnTo>
                  <a:pt x="76860" y="311759"/>
                </a:lnTo>
                <a:lnTo>
                  <a:pt x="88220" y="288185"/>
                </a:lnTo>
                <a:lnTo>
                  <a:pt x="93512" y="277507"/>
                </a:lnTo>
                <a:lnTo>
                  <a:pt x="65341" y="277507"/>
                </a:lnTo>
                <a:lnTo>
                  <a:pt x="56319" y="220989"/>
                </a:lnTo>
                <a:lnTo>
                  <a:pt x="47516" y="163614"/>
                </a:lnTo>
                <a:lnTo>
                  <a:pt x="39628" y="108147"/>
                </a:lnTo>
                <a:lnTo>
                  <a:pt x="33349" y="57352"/>
                </a:lnTo>
                <a:lnTo>
                  <a:pt x="29375" y="13995"/>
                </a:lnTo>
                <a:lnTo>
                  <a:pt x="28854" y="6032"/>
                </a:lnTo>
                <a:lnTo>
                  <a:pt x="21945" y="0"/>
                </a:lnTo>
                <a:close/>
              </a:path>
              <a:path w="437514" h="402590">
                <a:moveTo>
                  <a:pt x="300606" y="316687"/>
                </a:moveTo>
                <a:lnTo>
                  <a:pt x="277418" y="316687"/>
                </a:lnTo>
                <a:lnTo>
                  <a:pt x="277322" y="320052"/>
                </a:lnTo>
                <a:lnTo>
                  <a:pt x="287434" y="371771"/>
                </a:lnTo>
                <a:lnTo>
                  <a:pt x="313232" y="387273"/>
                </a:lnTo>
                <a:lnTo>
                  <a:pt x="331157" y="383416"/>
                </a:lnTo>
                <a:lnTo>
                  <a:pt x="351778" y="373345"/>
                </a:lnTo>
                <a:lnTo>
                  <a:pt x="365401" y="364299"/>
                </a:lnTo>
                <a:lnTo>
                  <a:pt x="313182" y="364286"/>
                </a:lnTo>
                <a:lnTo>
                  <a:pt x="307017" y="359832"/>
                </a:lnTo>
                <a:lnTo>
                  <a:pt x="302652" y="350485"/>
                </a:lnTo>
                <a:lnTo>
                  <a:pt x="300303" y="336979"/>
                </a:lnTo>
                <a:lnTo>
                  <a:pt x="300354" y="318719"/>
                </a:lnTo>
                <a:lnTo>
                  <a:pt x="300606" y="316687"/>
                </a:lnTo>
                <a:close/>
              </a:path>
              <a:path w="437514" h="402590">
                <a:moveTo>
                  <a:pt x="163298" y="226758"/>
                </a:moveTo>
                <a:lnTo>
                  <a:pt x="132854" y="226758"/>
                </a:lnTo>
                <a:lnTo>
                  <a:pt x="135991" y="230238"/>
                </a:lnTo>
                <a:lnTo>
                  <a:pt x="140119" y="235356"/>
                </a:lnTo>
                <a:lnTo>
                  <a:pt x="149799" y="280755"/>
                </a:lnTo>
                <a:lnTo>
                  <a:pt x="150596" y="294500"/>
                </a:lnTo>
                <a:lnTo>
                  <a:pt x="152439" y="319644"/>
                </a:lnTo>
                <a:lnTo>
                  <a:pt x="168191" y="361418"/>
                </a:lnTo>
                <a:lnTo>
                  <a:pt x="190487" y="371170"/>
                </a:lnTo>
                <a:lnTo>
                  <a:pt x="202300" y="368465"/>
                </a:lnTo>
                <a:lnTo>
                  <a:pt x="218978" y="359403"/>
                </a:lnTo>
                <a:lnTo>
                  <a:pt x="238581" y="345808"/>
                </a:lnTo>
                <a:lnTo>
                  <a:pt x="190969" y="345808"/>
                </a:lnTo>
                <a:lnTo>
                  <a:pt x="183903" y="340546"/>
                </a:lnTo>
                <a:lnTo>
                  <a:pt x="179606" y="329539"/>
                </a:lnTo>
                <a:lnTo>
                  <a:pt x="177200" y="313464"/>
                </a:lnTo>
                <a:lnTo>
                  <a:pt x="175806" y="293001"/>
                </a:lnTo>
                <a:lnTo>
                  <a:pt x="174974" y="278776"/>
                </a:lnTo>
                <a:lnTo>
                  <a:pt x="174882" y="277474"/>
                </a:lnTo>
                <a:lnTo>
                  <a:pt x="173515" y="262961"/>
                </a:lnTo>
                <a:lnTo>
                  <a:pt x="171060" y="248533"/>
                </a:lnTo>
                <a:lnTo>
                  <a:pt x="167043" y="235026"/>
                </a:lnTo>
                <a:lnTo>
                  <a:pt x="164173" y="228392"/>
                </a:lnTo>
                <a:lnTo>
                  <a:pt x="163298" y="226758"/>
                </a:lnTo>
                <a:close/>
              </a:path>
              <a:path w="437514" h="402590">
                <a:moveTo>
                  <a:pt x="422219" y="229184"/>
                </a:moveTo>
                <a:lnTo>
                  <a:pt x="373672" y="229184"/>
                </a:lnTo>
                <a:lnTo>
                  <a:pt x="379895" y="229285"/>
                </a:lnTo>
                <a:lnTo>
                  <a:pt x="386194" y="231267"/>
                </a:lnTo>
                <a:lnTo>
                  <a:pt x="414020" y="266115"/>
                </a:lnTo>
                <a:lnTo>
                  <a:pt x="411114" y="278776"/>
                </a:lnTo>
                <a:lnTo>
                  <a:pt x="389715" y="311283"/>
                </a:lnTo>
                <a:lnTo>
                  <a:pt x="357142" y="342357"/>
                </a:lnTo>
                <a:lnTo>
                  <a:pt x="313601" y="364299"/>
                </a:lnTo>
                <a:lnTo>
                  <a:pt x="365420" y="364286"/>
                </a:lnTo>
                <a:lnTo>
                  <a:pt x="409194" y="323900"/>
                </a:lnTo>
                <a:lnTo>
                  <a:pt x="433764" y="283752"/>
                </a:lnTo>
                <a:lnTo>
                  <a:pt x="436953" y="266115"/>
                </a:lnTo>
                <a:lnTo>
                  <a:pt x="433819" y="246549"/>
                </a:lnTo>
                <a:lnTo>
                  <a:pt x="425586" y="232324"/>
                </a:lnTo>
                <a:lnTo>
                  <a:pt x="422219" y="229184"/>
                </a:lnTo>
                <a:close/>
              </a:path>
              <a:path w="437514" h="402590">
                <a:moveTo>
                  <a:pt x="374027" y="206222"/>
                </a:moveTo>
                <a:lnTo>
                  <a:pt x="348077" y="212017"/>
                </a:lnTo>
                <a:lnTo>
                  <a:pt x="325118" y="227845"/>
                </a:lnTo>
                <a:lnTo>
                  <a:pt x="305853" y="250087"/>
                </a:lnTo>
                <a:lnTo>
                  <a:pt x="290982" y="275120"/>
                </a:lnTo>
                <a:lnTo>
                  <a:pt x="284752" y="279484"/>
                </a:lnTo>
                <a:lnTo>
                  <a:pt x="277347" y="284962"/>
                </a:lnTo>
                <a:lnTo>
                  <a:pt x="242004" y="311980"/>
                </a:lnTo>
                <a:lnTo>
                  <a:pt x="221805" y="326921"/>
                </a:lnTo>
                <a:lnTo>
                  <a:pt x="203415" y="339431"/>
                </a:lnTo>
                <a:lnTo>
                  <a:pt x="190969" y="345808"/>
                </a:lnTo>
                <a:lnTo>
                  <a:pt x="238581" y="345808"/>
                </a:lnTo>
                <a:lnTo>
                  <a:pt x="242606" y="343016"/>
                </a:lnTo>
                <a:lnTo>
                  <a:pt x="277418" y="316687"/>
                </a:lnTo>
                <a:lnTo>
                  <a:pt x="300606" y="316687"/>
                </a:lnTo>
                <a:lnTo>
                  <a:pt x="309930" y="292036"/>
                </a:lnTo>
                <a:lnTo>
                  <a:pt x="311454" y="288544"/>
                </a:lnTo>
                <a:lnTo>
                  <a:pt x="338054" y="246767"/>
                </a:lnTo>
                <a:lnTo>
                  <a:pt x="373672" y="229184"/>
                </a:lnTo>
                <a:lnTo>
                  <a:pt x="422219" y="229184"/>
                </a:lnTo>
                <a:lnTo>
                  <a:pt x="415005" y="222457"/>
                </a:lnTo>
                <a:lnTo>
                  <a:pt x="381790" y="206890"/>
                </a:lnTo>
                <a:lnTo>
                  <a:pt x="374027" y="206222"/>
                </a:lnTo>
                <a:close/>
              </a:path>
              <a:path w="437514" h="402590">
                <a:moveTo>
                  <a:pt x="134514" y="201683"/>
                </a:moveTo>
                <a:lnTo>
                  <a:pt x="94659" y="226544"/>
                </a:lnTo>
                <a:lnTo>
                  <a:pt x="73893" y="260434"/>
                </a:lnTo>
                <a:lnTo>
                  <a:pt x="65341" y="277507"/>
                </a:lnTo>
                <a:lnTo>
                  <a:pt x="93512" y="277507"/>
                </a:lnTo>
                <a:lnTo>
                  <a:pt x="98932" y="267123"/>
                </a:lnTo>
                <a:lnTo>
                  <a:pt x="104190" y="257911"/>
                </a:lnTo>
                <a:lnTo>
                  <a:pt x="131914" y="226847"/>
                </a:lnTo>
                <a:lnTo>
                  <a:pt x="132854" y="226758"/>
                </a:lnTo>
                <a:lnTo>
                  <a:pt x="163298" y="226758"/>
                </a:lnTo>
                <a:lnTo>
                  <a:pt x="160840" y="222169"/>
                </a:lnTo>
                <a:lnTo>
                  <a:pt x="157129" y="216500"/>
                </a:lnTo>
                <a:lnTo>
                  <a:pt x="153118" y="211526"/>
                </a:lnTo>
                <a:lnTo>
                  <a:pt x="146760" y="206002"/>
                </a:lnTo>
                <a:lnTo>
                  <a:pt x="140439" y="202914"/>
                </a:lnTo>
                <a:lnTo>
                  <a:pt x="134514" y="201683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8612" y="6683756"/>
            <a:ext cx="523875" cy="226060"/>
          </a:xfrm>
          <a:custGeom>
            <a:avLst/>
            <a:gdLst/>
            <a:ahLst/>
            <a:cxnLst/>
            <a:rect l="l" t="t" r="r" b="b"/>
            <a:pathLst>
              <a:path w="523875" h="226059">
                <a:moveTo>
                  <a:pt x="124808" y="0"/>
                </a:moveTo>
                <a:lnTo>
                  <a:pt x="78361" y="13723"/>
                </a:lnTo>
                <a:lnTo>
                  <a:pt x="45306" y="43192"/>
                </a:lnTo>
                <a:lnTo>
                  <a:pt x="22225" y="76804"/>
                </a:lnTo>
                <a:lnTo>
                  <a:pt x="6584" y="116290"/>
                </a:lnTo>
                <a:lnTo>
                  <a:pt x="79" y="155284"/>
                </a:lnTo>
                <a:lnTo>
                  <a:pt x="0" y="156590"/>
                </a:lnTo>
                <a:lnTo>
                  <a:pt x="3803" y="190106"/>
                </a:lnTo>
                <a:lnTo>
                  <a:pt x="27694" y="220515"/>
                </a:lnTo>
                <a:lnTo>
                  <a:pt x="46005" y="225463"/>
                </a:lnTo>
                <a:lnTo>
                  <a:pt x="65398" y="221115"/>
                </a:lnTo>
                <a:lnTo>
                  <a:pt x="85224" y="209372"/>
                </a:lnTo>
                <a:lnTo>
                  <a:pt x="96935" y="199694"/>
                </a:lnTo>
                <a:lnTo>
                  <a:pt x="44912" y="199694"/>
                </a:lnTo>
                <a:lnTo>
                  <a:pt x="39756" y="198615"/>
                </a:lnTo>
                <a:lnTo>
                  <a:pt x="32416" y="195694"/>
                </a:lnTo>
                <a:lnTo>
                  <a:pt x="28250" y="182778"/>
                </a:lnTo>
                <a:lnTo>
                  <a:pt x="25705" y="154980"/>
                </a:lnTo>
                <a:lnTo>
                  <a:pt x="31949" y="121612"/>
                </a:lnTo>
                <a:lnTo>
                  <a:pt x="64242" y="60464"/>
                </a:lnTo>
                <a:lnTo>
                  <a:pt x="93052" y="34740"/>
                </a:lnTo>
                <a:lnTo>
                  <a:pt x="124757" y="25628"/>
                </a:lnTo>
                <a:lnTo>
                  <a:pt x="187295" y="25628"/>
                </a:lnTo>
                <a:lnTo>
                  <a:pt x="170565" y="11963"/>
                </a:lnTo>
                <a:lnTo>
                  <a:pt x="147747" y="3030"/>
                </a:lnTo>
                <a:lnTo>
                  <a:pt x="124808" y="0"/>
                </a:lnTo>
                <a:close/>
              </a:path>
              <a:path w="523875" h="226059">
                <a:moveTo>
                  <a:pt x="162558" y="163347"/>
                </a:moveTo>
                <a:lnTo>
                  <a:pt x="136352" y="163347"/>
                </a:lnTo>
                <a:lnTo>
                  <a:pt x="137584" y="168719"/>
                </a:lnTo>
                <a:lnTo>
                  <a:pt x="139458" y="178907"/>
                </a:lnTo>
                <a:lnTo>
                  <a:pt x="157799" y="216851"/>
                </a:lnTo>
                <a:lnTo>
                  <a:pt x="176446" y="222402"/>
                </a:lnTo>
                <a:lnTo>
                  <a:pt x="196005" y="216968"/>
                </a:lnTo>
                <a:lnTo>
                  <a:pt x="219985" y="201698"/>
                </a:lnTo>
                <a:lnTo>
                  <a:pt x="225342" y="196824"/>
                </a:lnTo>
                <a:lnTo>
                  <a:pt x="177399" y="196824"/>
                </a:lnTo>
                <a:lnTo>
                  <a:pt x="172712" y="195894"/>
                </a:lnTo>
                <a:lnTo>
                  <a:pt x="163542" y="168261"/>
                </a:lnTo>
                <a:lnTo>
                  <a:pt x="162558" y="163347"/>
                </a:lnTo>
                <a:close/>
              </a:path>
              <a:path w="523875" h="226059">
                <a:moveTo>
                  <a:pt x="356981" y="150914"/>
                </a:moveTo>
                <a:lnTo>
                  <a:pt x="267810" y="150914"/>
                </a:lnTo>
                <a:lnTo>
                  <a:pt x="280129" y="164603"/>
                </a:lnTo>
                <a:lnTo>
                  <a:pt x="295717" y="171637"/>
                </a:lnTo>
                <a:lnTo>
                  <a:pt x="312721" y="174227"/>
                </a:lnTo>
                <a:lnTo>
                  <a:pt x="329291" y="174586"/>
                </a:lnTo>
                <a:lnTo>
                  <a:pt x="338835" y="174641"/>
                </a:lnTo>
                <a:lnTo>
                  <a:pt x="347842" y="175093"/>
                </a:lnTo>
                <a:lnTo>
                  <a:pt x="356055" y="176342"/>
                </a:lnTo>
                <a:lnTo>
                  <a:pt x="363213" y="178790"/>
                </a:lnTo>
                <a:lnTo>
                  <a:pt x="365753" y="180060"/>
                </a:lnTo>
                <a:lnTo>
                  <a:pt x="377357" y="193103"/>
                </a:lnTo>
                <a:lnTo>
                  <a:pt x="383987" y="200427"/>
                </a:lnTo>
                <a:lnTo>
                  <a:pt x="417149" y="219201"/>
                </a:lnTo>
                <a:lnTo>
                  <a:pt x="421137" y="219265"/>
                </a:lnTo>
                <a:lnTo>
                  <a:pt x="431554" y="218579"/>
                </a:lnTo>
                <a:lnTo>
                  <a:pt x="483159" y="197777"/>
                </a:lnTo>
                <a:lnTo>
                  <a:pt x="487981" y="193923"/>
                </a:lnTo>
                <a:lnTo>
                  <a:pt x="423346" y="193923"/>
                </a:lnTo>
                <a:lnTo>
                  <a:pt x="414495" y="193103"/>
                </a:lnTo>
                <a:lnTo>
                  <a:pt x="410502" y="190741"/>
                </a:lnTo>
                <a:lnTo>
                  <a:pt x="405334" y="186016"/>
                </a:lnTo>
                <a:lnTo>
                  <a:pt x="399949" y="180359"/>
                </a:lnTo>
                <a:lnTo>
                  <a:pt x="389835" y="169103"/>
                </a:lnTo>
                <a:lnTo>
                  <a:pt x="384606" y="163701"/>
                </a:lnTo>
                <a:lnTo>
                  <a:pt x="379471" y="159249"/>
                </a:lnTo>
                <a:lnTo>
                  <a:pt x="374287" y="156006"/>
                </a:lnTo>
                <a:lnTo>
                  <a:pt x="363491" y="152075"/>
                </a:lnTo>
                <a:lnTo>
                  <a:pt x="356981" y="150914"/>
                </a:lnTo>
                <a:close/>
              </a:path>
              <a:path w="523875" h="226059">
                <a:moveTo>
                  <a:pt x="187295" y="25628"/>
                </a:moveTo>
                <a:lnTo>
                  <a:pt x="125583" y="25628"/>
                </a:lnTo>
                <a:lnTo>
                  <a:pt x="141067" y="27686"/>
                </a:lnTo>
                <a:lnTo>
                  <a:pt x="155152" y="32692"/>
                </a:lnTo>
                <a:lnTo>
                  <a:pt x="165802" y="39637"/>
                </a:lnTo>
                <a:lnTo>
                  <a:pt x="170985" y="47510"/>
                </a:lnTo>
                <a:lnTo>
                  <a:pt x="169614" y="51549"/>
                </a:lnTo>
                <a:lnTo>
                  <a:pt x="160101" y="70281"/>
                </a:lnTo>
                <a:lnTo>
                  <a:pt x="151306" y="87909"/>
                </a:lnTo>
                <a:lnTo>
                  <a:pt x="143882" y="103879"/>
                </a:lnTo>
                <a:lnTo>
                  <a:pt x="138008" y="118566"/>
                </a:lnTo>
                <a:lnTo>
                  <a:pt x="134168" y="131686"/>
                </a:lnTo>
                <a:lnTo>
                  <a:pt x="127930" y="136567"/>
                </a:lnTo>
                <a:lnTo>
                  <a:pt x="121220" y="142452"/>
                </a:lnTo>
                <a:lnTo>
                  <a:pt x="113847" y="149343"/>
                </a:lnTo>
                <a:lnTo>
                  <a:pt x="106292" y="156590"/>
                </a:lnTo>
                <a:lnTo>
                  <a:pt x="91104" y="170980"/>
                </a:lnTo>
                <a:lnTo>
                  <a:pt x="74049" y="185658"/>
                </a:lnTo>
                <a:lnTo>
                  <a:pt x="57771" y="196578"/>
                </a:lnTo>
                <a:lnTo>
                  <a:pt x="44912" y="199694"/>
                </a:lnTo>
                <a:lnTo>
                  <a:pt x="96935" y="199694"/>
                </a:lnTo>
                <a:lnTo>
                  <a:pt x="105053" y="192975"/>
                </a:lnTo>
                <a:lnTo>
                  <a:pt x="124533" y="174586"/>
                </a:lnTo>
                <a:lnTo>
                  <a:pt x="132479" y="166941"/>
                </a:lnTo>
                <a:lnTo>
                  <a:pt x="136352" y="163347"/>
                </a:lnTo>
                <a:lnTo>
                  <a:pt x="162558" y="163347"/>
                </a:lnTo>
                <a:lnTo>
                  <a:pt x="162289" y="162001"/>
                </a:lnTo>
                <a:lnTo>
                  <a:pt x="160675" y="154980"/>
                </a:lnTo>
                <a:lnTo>
                  <a:pt x="158870" y="148183"/>
                </a:lnTo>
                <a:lnTo>
                  <a:pt x="158819" y="145732"/>
                </a:lnTo>
                <a:lnTo>
                  <a:pt x="175348" y="97049"/>
                </a:lnTo>
                <a:lnTo>
                  <a:pt x="189645" y="68488"/>
                </a:lnTo>
                <a:lnTo>
                  <a:pt x="193999" y="58940"/>
                </a:lnTo>
                <a:lnTo>
                  <a:pt x="196261" y="52069"/>
                </a:lnTo>
                <a:lnTo>
                  <a:pt x="196690" y="46710"/>
                </a:lnTo>
                <a:lnTo>
                  <a:pt x="188475" y="26592"/>
                </a:lnTo>
                <a:lnTo>
                  <a:pt x="187295" y="25628"/>
                </a:lnTo>
                <a:close/>
              </a:path>
              <a:path w="523875" h="226059">
                <a:moveTo>
                  <a:pt x="274579" y="84658"/>
                </a:moveTo>
                <a:lnTo>
                  <a:pt x="267696" y="88925"/>
                </a:lnTo>
                <a:lnTo>
                  <a:pt x="266070" y="95821"/>
                </a:lnTo>
                <a:lnTo>
                  <a:pt x="249188" y="132752"/>
                </a:lnTo>
                <a:lnTo>
                  <a:pt x="222539" y="165049"/>
                </a:lnTo>
                <a:lnTo>
                  <a:pt x="195488" y="187983"/>
                </a:lnTo>
                <a:lnTo>
                  <a:pt x="177399" y="196824"/>
                </a:lnTo>
                <a:lnTo>
                  <a:pt x="225342" y="196824"/>
                </a:lnTo>
                <a:lnTo>
                  <a:pt x="245037" y="178907"/>
                </a:lnTo>
                <a:lnTo>
                  <a:pt x="267810" y="150914"/>
                </a:lnTo>
                <a:lnTo>
                  <a:pt x="356981" y="150914"/>
                </a:lnTo>
                <a:lnTo>
                  <a:pt x="352240" y="150067"/>
                </a:lnTo>
                <a:lnTo>
                  <a:pt x="340751" y="149343"/>
                </a:lnTo>
                <a:lnTo>
                  <a:pt x="329240" y="149263"/>
                </a:lnTo>
                <a:lnTo>
                  <a:pt x="310263" y="148617"/>
                </a:lnTo>
                <a:lnTo>
                  <a:pt x="297379" y="145405"/>
                </a:lnTo>
                <a:lnTo>
                  <a:pt x="289510" y="137854"/>
                </a:lnTo>
                <a:lnTo>
                  <a:pt x="285577" y="124193"/>
                </a:lnTo>
                <a:lnTo>
                  <a:pt x="285412" y="123012"/>
                </a:lnTo>
                <a:lnTo>
                  <a:pt x="285044" y="121907"/>
                </a:lnTo>
                <a:lnTo>
                  <a:pt x="284587" y="120853"/>
                </a:lnTo>
                <a:lnTo>
                  <a:pt x="287305" y="114477"/>
                </a:lnTo>
                <a:lnTo>
                  <a:pt x="289502" y="108064"/>
                </a:lnTo>
                <a:lnTo>
                  <a:pt x="292626" y="94805"/>
                </a:lnTo>
                <a:lnTo>
                  <a:pt x="288371" y="87909"/>
                </a:lnTo>
                <a:lnTo>
                  <a:pt x="274579" y="84658"/>
                </a:lnTo>
                <a:close/>
              </a:path>
              <a:path w="523875" h="226059">
                <a:moveTo>
                  <a:pt x="476166" y="53822"/>
                </a:moveTo>
                <a:lnTo>
                  <a:pt x="465816" y="63245"/>
                </a:lnTo>
                <a:lnTo>
                  <a:pt x="465435" y="71246"/>
                </a:lnTo>
                <a:lnTo>
                  <a:pt x="470147" y="76415"/>
                </a:lnTo>
                <a:lnTo>
                  <a:pt x="484109" y="94060"/>
                </a:lnTo>
                <a:lnTo>
                  <a:pt x="493302" y="110991"/>
                </a:lnTo>
                <a:lnTo>
                  <a:pt x="497632" y="126979"/>
                </a:lnTo>
                <a:lnTo>
                  <a:pt x="497007" y="141795"/>
                </a:lnTo>
                <a:lnTo>
                  <a:pt x="464378" y="179528"/>
                </a:lnTo>
                <a:lnTo>
                  <a:pt x="423346" y="193923"/>
                </a:lnTo>
                <a:lnTo>
                  <a:pt x="487981" y="193923"/>
                </a:lnTo>
                <a:lnTo>
                  <a:pt x="501517" y="183105"/>
                </a:lnTo>
                <a:lnTo>
                  <a:pt x="514448" y="166199"/>
                </a:lnTo>
                <a:lnTo>
                  <a:pt x="521734" y="147281"/>
                </a:lnTo>
                <a:lnTo>
                  <a:pt x="523273" y="130897"/>
                </a:lnTo>
                <a:lnTo>
                  <a:pt x="519937" y="110523"/>
                </a:lnTo>
                <a:lnTo>
                  <a:pt x="509286" y="86551"/>
                </a:lnTo>
                <a:lnTo>
                  <a:pt x="488879" y="59372"/>
                </a:lnTo>
                <a:lnTo>
                  <a:pt x="484180" y="54190"/>
                </a:lnTo>
                <a:lnTo>
                  <a:pt x="476166" y="5382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9316" y="6714252"/>
            <a:ext cx="418465" cy="411480"/>
          </a:xfrm>
          <a:custGeom>
            <a:avLst/>
            <a:gdLst/>
            <a:ahLst/>
            <a:cxnLst/>
            <a:rect l="l" t="t" r="r" b="b"/>
            <a:pathLst>
              <a:path w="418464" h="411479">
                <a:moveTo>
                  <a:pt x="248079" y="308775"/>
                </a:moveTo>
                <a:lnTo>
                  <a:pt x="237309" y="315150"/>
                </a:lnTo>
                <a:lnTo>
                  <a:pt x="235519" y="322084"/>
                </a:lnTo>
                <a:lnTo>
                  <a:pt x="238706" y="327482"/>
                </a:lnTo>
                <a:lnTo>
                  <a:pt x="269640" y="363310"/>
                </a:lnTo>
                <a:lnTo>
                  <a:pt x="307985" y="391413"/>
                </a:lnTo>
                <a:lnTo>
                  <a:pt x="347499" y="409651"/>
                </a:lnTo>
                <a:lnTo>
                  <a:pt x="363103" y="411048"/>
                </a:lnTo>
                <a:lnTo>
                  <a:pt x="367205" y="410603"/>
                </a:lnTo>
                <a:lnTo>
                  <a:pt x="401328" y="388148"/>
                </a:lnTo>
                <a:lnTo>
                  <a:pt x="356868" y="388148"/>
                </a:lnTo>
                <a:lnTo>
                  <a:pt x="346299" y="385837"/>
                </a:lnTo>
                <a:lnTo>
                  <a:pt x="302589" y="360286"/>
                </a:lnTo>
                <a:lnTo>
                  <a:pt x="270405" y="332439"/>
                </a:lnTo>
                <a:lnTo>
                  <a:pt x="255038" y="310565"/>
                </a:lnTo>
                <a:lnTo>
                  <a:pt x="248079" y="308775"/>
                </a:lnTo>
                <a:close/>
              </a:path>
              <a:path w="418464" h="411479">
                <a:moveTo>
                  <a:pt x="379668" y="157772"/>
                </a:moveTo>
                <a:lnTo>
                  <a:pt x="356118" y="157772"/>
                </a:lnTo>
                <a:lnTo>
                  <a:pt x="358379" y="165819"/>
                </a:lnTo>
                <a:lnTo>
                  <a:pt x="361369" y="175882"/>
                </a:lnTo>
                <a:lnTo>
                  <a:pt x="363724" y="183600"/>
                </a:lnTo>
                <a:lnTo>
                  <a:pt x="366735" y="193319"/>
                </a:lnTo>
                <a:lnTo>
                  <a:pt x="380194" y="238399"/>
                </a:lnTo>
                <a:lnTo>
                  <a:pt x="391606" y="287200"/>
                </a:lnTo>
                <a:lnTo>
                  <a:pt x="395672" y="332968"/>
                </a:lnTo>
                <a:lnTo>
                  <a:pt x="387093" y="368947"/>
                </a:lnTo>
                <a:lnTo>
                  <a:pt x="356868" y="388148"/>
                </a:lnTo>
                <a:lnTo>
                  <a:pt x="401328" y="388148"/>
                </a:lnTo>
                <a:lnTo>
                  <a:pt x="406715" y="380288"/>
                </a:lnTo>
                <a:lnTo>
                  <a:pt x="418022" y="338887"/>
                </a:lnTo>
                <a:lnTo>
                  <a:pt x="414949" y="289017"/>
                </a:lnTo>
                <a:lnTo>
                  <a:pt x="403177" y="236360"/>
                </a:lnTo>
                <a:lnTo>
                  <a:pt x="388388" y="186601"/>
                </a:lnTo>
                <a:lnTo>
                  <a:pt x="383712" y="171427"/>
                </a:lnTo>
                <a:lnTo>
                  <a:pt x="381199" y="163115"/>
                </a:lnTo>
                <a:lnTo>
                  <a:pt x="379668" y="157772"/>
                </a:lnTo>
                <a:close/>
              </a:path>
              <a:path w="418464" h="411479">
                <a:moveTo>
                  <a:pt x="272218" y="150329"/>
                </a:moveTo>
                <a:lnTo>
                  <a:pt x="238376" y="150329"/>
                </a:lnTo>
                <a:lnTo>
                  <a:pt x="248433" y="163221"/>
                </a:lnTo>
                <a:lnTo>
                  <a:pt x="261427" y="172978"/>
                </a:lnTo>
                <a:lnTo>
                  <a:pt x="276963" y="179313"/>
                </a:lnTo>
                <a:lnTo>
                  <a:pt x="294650" y="181940"/>
                </a:lnTo>
                <a:lnTo>
                  <a:pt x="296415" y="181990"/>
                </a:lnTo>
                <a:lnTo>
                  <a:pt x="313652" y="180507"/>
                </a:lnTo>
                <a:lnTo>
                  <a:pt x="329753" y="175739"/>
                </a:lnTo>
                <a:lnTo>
                  <a:pt x="344110" y="168042"/>
                </a:lnTo>
                <a:lnTo>
                  <a:pt x="356118" y="157772"/>
                </a:lnTo>
                <a:lnTo>
                  <a:pt x="379668" y="157772"/>
                </a:lnTo>
                <a:lnTo>
                  <a:pt x="379606" y="157556"/>
                </a:lnTo>
                <a:lnTo>
                  <a:pt x="295526" y="157556"/>
                </a:lnTo>
                <a:lnTo>
                  <a:pt x="287243" y="156597"/>
                </a:lnTo>
                <a:lnTo>
                  <a:pt x="276784" y="153319"/>
                </a:lnTo>
                <a:lnTo>
                  <a:pt x="272218" y="150329"/>
                </a:lnTo>
                <a:close/>
              </a:path>
              <a:path w="418464" h="411479">
                <a:moveTo>
                  <a:pt x="133568" y="143725"/>
                </a:moveTo>
                <a:lnTo>
                  <a:pt x="107172" y="143725"/>
                </a:lnTo>
                <a:lnTo>
                  <a:pt x="112285" y="154609"/>
                </a:lnTo>
                <a:lnTo>
                  <a:pt x="142224" y="178650"/>
                </a:lnTo>
                <a:lnTo>
                  <a:pt x="156436" y="180047"/>
                </a:lnTo>
                <a:lnTo>
                  <a:pt x="176045" y="177854"/>
                </a:lnTo>
                <a:lnTo>
                  <a:pt x="196591" y="171427"/>
                </a:lnTo>
                <a:lnTo>
                  <a:pt x="217545" y="161881"/>
                </a:lnTo>
                <a:lnTo>
                  <a:pt x="228543" y="155782"/>
                </a:lnTo>
                <a:lnTo>
                  <a:pt x="165546" y="155782"/>
                </a:lnTo>
                <a:lnTo>
                  <a:pt x="145006" y="154038"/>
                </a:lnTo>
                <a:lnTo>
                  <a:pt x="139545" y="150779"/>
                </a:lnTo>
                <a:lnTo>
                  <a:pt x="134919" y="145976"/>
                </a:lnTo>
                <a:lnTo>
                  <a:pt x="133568" y="143725"/>
                </a:lnTo>
                <a:close/>
              </a:path>
              <a:path w="418464" h="411479">
                <a:moveTo>
                  <a:pt x="100733" y="0"/>
                </a:moveTo>
                <a:lnTo>
                  <a:pt x="49581" y="22093"/>
                </a:lnTo>
                <a:lnTo>
                  <a:pt x="10906" y="69951"/>
                </a:lnTo>
                <a:lnTo>
                  <a:pt x="46" y="116998"/>
                </a:lnTo>
                <a:lnTo>
                  <a:pt x="0" y="118319"/>
                </a:lnTo>
                <a:lnTo>
                  <a:pt x="3241" y="139379"/>
                </a:lnTo>
                <a:lnTo>
                  <a:pt x="28024" y="169165"/>
                </a:lnTo>
                <a:lnTo>
                  <a:pt x="53756" y="173647"/>
                </a:lnTo>
                <a:lnTo>
                  <a:pt x="59446" y="173012"/>
                </a:lnTo>
                <a:lnTo>
                  <a:pt x="94968" y="153746"/>
                </a:lnTo>
                <a:lnTo>
                  <a:pt x="50562" y="151783"/>
                </a:lnTo>
                <a:lnTo>
                  <a:pt x="42023" y="151039"/>
                </a:lnTo>
                <a:lnTo>
                  <a:pt x="21832" y="115747"/>
                </a:lnTo>
                <a:lnTo>
                  <a:pt x="21794" y="115175"/>
                </a:lnTo>
                <a:lnTo>
                  <a:pt x="24164" y="97497"/>
                </a:lnTo>
                <a:lnTo>
                  <a:pt x="44187" y="57785"/>
                </a:lnTo>
                <a:lnTo>
                  <a:pt x="82182" y="27445"/>
                </a:lnTo>
                <a:lnTo>
                  <a:pt x="102689" y="21716"/>
                </a:lnTo>
                <a:lnTo>
                  <a:pt x="153566" y="21716"/>
                </a:lnTo>
                <a:lnTo>
                  <a:pt x="147109" y="14617"/>
                </a:lnTo>
                <a:lnTo>
                  <a:pt x="133231" y="5567"/>
                </a:lnTo>
                <a:lnTo>
                  <a:pt x="117656" y="638"/>
                </a:lnTo>
                <a:lnTo>
                  <a:pt x="100733" y="0"/>
                </a:lnTo>
                <a:close/>
              </a:path>
              <a:path w="418464" h="411479">
                <a:moveTo>
                  <a:pt x="383042" y="27635"/>
                </a:moveTo>
                <a:lnTo>
                  <a:pt x="374418" y="32384"/>
                </a:lnTo>
                <a:lnTo>
                  <a:pt x="370301" y="46695"/>
                </a:lnTo>
                <a:lnTo>
                  <a:pt x="360727" y="81177"/>
                </a:lnTo>
                <a:lnTo>
                  <a:pt x="356200" y="96942"/>
                </a:lnTo>
                <a:lnTo>
                  <a:pt x="351454" y="112378"/>
                </a:lnTo>
                <a:lnTo>
                  <a:pt x="346415" y="127190"/>
                </a:lnTo>
                <a:lnTo>
                  <a:pt x="346161" y="127876"/>
                </a:lnTo>
                <a:lnTo>
                  <a:pt x="345894" y="129273"/>
                </a:lnTo>
                <a:lnTo>
                  <a:pt x="345716" y="129603"/>
                </a:lnTo>
                <a:lnTo>
                  <a:pt x="345513" y="129895"/>
                </a:lnTo>
                <a:lnTo>
                  <a:pt x="345374" y="130251"/>
                </a:lnTo>
                <a:lnTo>
                  <a:pt x="337833" y="141645"/>
                </a:lnTo>
                <a:lnTo>
                  <a:pt x="326179" y="150442"/>
                </a:lnTo>
                <a:lnTo>
                  <a:pt x="311660" y="155970"/>
                </a:lnTo>
                <a:lnTo>
                  <a:pt x="295526" y="157556"/>
                </a:lnTo>
                <a:lnTo>
                  <a:pt x="379606" y="157556"/>
                </a:lnTo>
                <a:lnTo>
                  <a:pt x="378264" y="152868"/>
                </a:lnTo>
                <a:lnTo>
                  <a:pt x="375782" y="143205"/>
                </a:lnTo>
                <a:lnTo>
                  <a:pt x="375612" y="142481"/>
                </a:lnTo>
                <a:lnTo>
                  <a:pt x="375079" y="141376"/>
                </a:lnTo>
                <a:lnTo>
                  <a:pt x="374431" y="140347"/>
                </a:lnTo>
                <a:lnTo>
                  <a:pt x="374991" y="139379"/>
                </a:lnTo>
                <a:lnTo>
                  <a:pt x="375333" y="138696"/>
                </a:lnTo>
                <a:lnTo>
                  <a:pt x="390592" y="89887"/>
                </a:lnTo>
                <a:lnTo>
                  <a:pt x="399641" y="57162"/>
                </a:lnTo>
                <a:lnTo>
                  <a:pt x="404302" y="41020"/>
                </a:lnTo>
                <a:lnTo>
                  <a:pt x="399539" y="32397"/>
                </a:lnTo>
                <a:lnTo>
                  <a:pt x="383042" y="27635"/>
                </a:lnTo>
                <a:close/>
              </a:path>
              <a:path w="418464" h="411479">
                <a:moveTo>
                  <a:pt x="270494" y="13258"/>
                </a:moveTo>
                <a:lnTo>
                  <a:pt x="249011" y="54408"/>
                </a:lnTo>
                <a:lnTo>
                  <a:pt x="241347" y="91063"/>
                </a:lnTo>
                <a:lnTo>
                  <a:pt x="238075" y="106152"/>
                </a:lnTo>
                <a:lnTo>
                  <a:pt x="213100" y="137511"/>
                </a:lnTo>
                <a:lnTo>
                  <a:pt x="165546" y="155782"/>
                </a:lnTo>
                <a:lnTo>
                  <a:pt x="228543" y="155782"/>
                </a:lnTo>
                <a:lnTo>
                  <a:pt x="238376" y="150329"/>
                </a:lnTo>
                <a:lnTo>
                  <a:pt x="272218" y="150329"/>
                </a:lnTo>
                <a:lnTo>
                  <a:pt x="266215" y="146399"/>
                </a:lnTo>
                <a:lnTo>
                  <a:pt x="257604" y="134518"/>
                </a:lnTo>
                <a:lnTo>
                  <a:pt x="260053" y="126717"/>
                </a:lnTo>
                <a:lnTo>
                  <a:pt x="262793" y="115747"/>
                </a:lnTo>
                <a:lnTo>
                  <a:pt x="266032" y="101082"/>
                </a:lnTo>
                <a:lnTo>
                  <a:pt x="272843" y="68381"/>
                </a:lnTo>
                <a:lnTo>
                  <a:pt x="275936" y="54071"/>
                </a:lnTo>
                <a:lnTo>
                  <a:pt x="278810" y="41984"/>
                </a:lnTo>
                <a:lnTo>
                  <a:pt x="281023" y="34836"/>
                </a:lnTo>
                <a:lnTo>
                  <a:pt x="284591" y="28714"/>
                </a:lnTo>
                <a:lnTo>
                  <a:pt x="282674" y="20840"/>
                </a:lnTo>
                <a:lnTo>
                  <a:pt x="270494" y="13258"/>
                </a:lnTo>
                <a:close/>
              </a:path>
              <a:path w="418464" h="411479">
                <a:moveTo>
                  <a:pt x="153566" y="21716"/>
                </a:moveTo>
                <a:lnTo>
                  <a:pt x="102689" y="21716"/>
                </a:lnTo>
                <a:lnTo>
                  <a:pt x="111788" y="21803"/>
                </a:lnTo>
                <a:lnTo>
                  <a:pt x="120199" y="23741"/>
                </a:lnTo>
                <a:lnTo>
                  <a:pt x="127910" y="27505"/>
                </a:lnTo>
                <a:lnTo>
                  <a:pt x="134909" y="33070"/>
                </a:lnTo>
                <a:lnTo>
                  <a:pt x="131916" y="39989"/>
                </a:lnTo>
                <a:lnTo>
                  <a:pt x="128270" y="49644"/>
                </a:lnTo>
                <a:lnTo>
                  <a:pt x="123476" y="63206"/>
                </a:lnTo>
                <a:lnTo>
                  <a:pt x="113216" y="93071"/>
                </a:lnTo>
                <a:lnTo>
                  <a:pt x="108984" y="105197"/>
                </a:lnTo>
                <a:lnTo>
                  <a:pt x="105303" y="115273"/>
                </a:lnTo>
                <a:lnTo>
                  <a:pt x="102892" y="121005"/>
                </a:lnTo>
                <a:lnTo>
                  <a:pt x="96189" y="124854"/>
                </a:lnTo>
                <a:lnTo>
                  <a:pt x="90315" y="129025"/>
                </a:lnTo>
                <a:lnTo>
                  <a:pt x="85081" y="133339"/>
                </a:lnTo>
                <a:lnTo>
                  <a:pt x="80299" y="137617"/>
                </a:lnTo>
                <a:lnTo>
                  <a:pt x="68158" y="148653"/>
                </a:lnTo>
                <a:lnTo>
                  <a:pt x="60538" y="150406"/>
                </a:lnTo>
                <a:lnTo>
                  <a:pt x="50562" y="151783"/>
                </a:lnTo>
                <a:lnTo>
                  <a:pt x="97126" y="151783"/>
                </a:lnTo>
                <a:lnTo>
                  <a:pt x="102740" y="146710"/>
                </a:lnTo>
                <a:lnTo>
                  <a:pt x="107172" y="143725"/>
                </a:lnTo>
                <a:lnTo>
                  <a:pt x="133568" y="143725"/>
                </a:lnTo>
                <a:lnTo>
                  <a:pt x="131097" y="139607"/>
                </a:lnTo>
                <a:lnTo>
                  <a:pt x="128051" y="131648"/>
                </a:lnTo>
                <a:lnTo>
                  <a:pt x="130544" y="125687"/>
                </a:lnTo>
                <a:lnTo>
                  <a:pt x="133772" y="116998"/>
                </a:lnTo>
                <a:lnTo>
                  <a:pt x="137935" y="105166"/>
                </a:lnTo>
                <a:lnTo>
                  <a:pt x="147796" y="76449"/>
                </a:lnTo>
                <a:lnTo>
                  <a:pt x="152603" y="62703"/>
                </a:lnTo>
                <a:lnTo>
                  <a:pt x="156815" y="51228"/>
                </a:lnTo>
                <a:lnTo>
                  <a:pt x="159598" y="44716"/>
                </a:lnTo>
                <a:lnTo>
                  <a:pt x="161945" y="41020"/>
                </a:lnTo>
                <a:lnTo>
                  <a:pt x="162064" y="39758"/>
                </a:lnTo>
                <a:lnTo>
                  <a:pt x="162278" y="36487"/>
                </a:lnTo>
                <a:lnTo>
                  <a:pt x="160830" y="32626"/>
                </a:lnTo>
                <a:lnTo>
                  <a:pt x="160614" y="30873"/>
                </a:lnTo>
                <a:lnTo>
                  <a:pt x="160030" y="29159"/>
                </a:lnTo>
                <a:lnTo>
                  <a:pt x="158938" y="27622"/>
                </a:lnTo>
                <a:lnTo>
                  <a:pt x="153566" y="21716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4697" y="6700622"/>
            <a:ext cx="614045" cy="215265"/>
          </a:xfrm>
          <a:custGeom>
            <a:avLst/>
            <a:gdLst/>
            <a:ahLst/>
            <a:cxnLst/>
            <a:rect l="l" t="t" r="r" b="b"/>
            <a:pathLst>
              <a:path w="614045" h="215265">
                <a:moveTo>
                  <a:pt x="362388" y="164807"/>
                </a:moveTo>
                <a:lnTo>
                  <a:pt x="323710" y="164807"/>
                </a:lnTo>
                <a:lnTo>
                  <a:pt x="324167" y="165709"/>
                </a:lnTo>
                <a:lnTo>
                  <a:pt x="374480" y="204042"/>
                </a:lnTo>
                <a:lnTo>
                  <a:pt x="430136" y="215239"/>
                </a:lnTo>
                <a:lnTo>
                  <a:pt x="474924" y="211099"/>
                </a:lnTo>
                <a:lnTo>
                  <a:pt x="519474" y="199507"/>
                </a:lnTo>
                <a:lnTo>
                  <a:pt x="547288" y="189211"/>
                </a:lnTo>
                <a:lnTo>
                  <a:pt x="419260" y="189211"/>
                </a:lnTo>
                <a:lnTo>
                  <a:pt x="379388" y="178176"/>
                </a:lnTo>
                <a:lnTo>
                  <a:pt x="362388" y="164807"/>
                </a:lnTo>
                <a:close/>
              </a:path>
              <a:path w="614045" h="215265">
                <a:moveTo>
                  <a:pt x="20370" y="32715"/>
                </a:moveTo>
                <a:lnTo>
                  <a:pt x="2900" y="67122"/>
                </a:lnTo>
                <a:lnTo>
                  <a:pt x="265" y="110160"/>
                </a:lnTo>
                <a:lnTo>
                  <a:pt x="0" y="195313"/>
                </a:lnTo>
                <a:lnTo>
                  <a:pt x="5156" y="200469"/>
                </a:lnTo>
                <a:lnTo>
                  <a:pt x="18363" y="200469"/>
                </a:lnTo>
                <a:lnTo>
                  <a:pt x="23558" y="195148"/>
                </a:lnTo>
                <a:lnTo>
                  <a:pt x="23335" y="172593"/>
                </a:lnTo>
                <a:lnTo>
                  <a:pt x="23381" y="132716"/>
                </a:lnTo>
                <a:lnTo>
                  <a:pt x="23545" y="121856"/>
                </a:lnTo>
                <a:lnTo>
                  <a:pt x="23863" y="121678"/>
                </a:lnTo>
                <a:lnTo>
                  <a:pt x="24193" y="121551"/>
                </a:lnTo>
                <a:lnTo>
                  <a:pt x="24485" y="121348"/>
                </a:lnTo>
                <a:lnTo>
                  <a:pt x="32722" y="114536"/>
                </a:lnTo>
                <a:lnTo>
                  <a:pt x="40078" y="106206"/>
                </a:lnTo>
                <a:lnTo>
                  <a:pt x="46809" y="96920"/>
                </a:lnTo>
                <a:lnTo>
                  <a:pt x="54998" y="84480"/>
                </a:lnTo>
                <a:lnTo>
                  <a:pt x="25031" y="84480"/>
                </a:lnTo>
                <a:lnTo>
                  <a:pt x="26352" y="69227"/>
                </a:lnTo>
                <a:lnTo>
                  <a:pt x="27700" y="59656"/>
                </a:lnTo>
                <a:lnTo>
                  <a:pt x="28869" y="54474"/>
                </a:lnTo>
                <a:lnTo>
                  <a:pt x="29678" y="52349"/>
                </a:lnTo>
                <a:lnTo>
                  <a:pt x="33096" y="46863"/>
                </a:lnTo>
                <a:lnTo>
                  <a:pt x="31419" y="39598"/>
                </a:lnTo>
                <a:lnTo>
                  <a:pt x="20370" y="32715"/>
                </a:lnTo>
                <a:close/>
              </a:path>
              <a:path w="614045" h="215265">
                <a:moveTo>
                  <a:pt x="104784" y="60553"/>
                </a:moveTo>
                <a:lnTo>
                  <a:pt x="76936" y="60553"/>
                </a:lnTo>
                <a:lnTo>
                  <a:pt x="81964" y="69786"/>
                </a:lnTo>
                <a:lnTo>
                  <a:pt x="86175" y="86383"/>
                </a:lnTo>
                <a:lnTo>
                  <a:pt x="89495" y="105444"/>
                </a:lnTo>
                <a:lnTo>
                  <a:pt x="94840" y="142741"/>
                </a:lnTo>
                <a:lnTo>
                  <a:pt x="97961" y="160312"/>
                </a:lnTo>
                <a:lnTo>
                  <a:pt x="101907" y="175375"/>
                </a:lnTo>
                <a:lnTo>
                  <a:pt x="107124" y="187274"/>
                </a:lnTo>
                <a:lnTo>
                  <a:pt x="108330" y="191427"/>
                </a:lnTo>
                <a:lnTo>
                  <a:pt x="111569" y="194868"/>
                </a:lnTo>
                <a:lnTo>
                  <a:pt x="117093" y="196342"/>
                </a:lnTo>
                <a:lnTo>
                  <a:pt x="118110" y="196469"/>
                </a:lnTo>
                <a:lnTo>
                  <a:pt x="124853" y="196570"/>
                </a:lnTo>
                <a:lnTo>
                  <a:pt x="130111" y="192786"/>
                </a:lnTo>
                <a:lnTo>
                  <a:pt x="131648" y="187007"/>
                </a:lnTo>
                <a:lnTo>
                  <a:pt x="142610" y="158765"/>
                </a:lnTo>
                <a:lnTo>
                  <a:pt x="148532" y="145656"/>
                </a:lnTo>
                <a:lnTo>
                  <a:pt x="120624" y="145656"/>
                </a:lnTo>
                <a:lnTo>
                  <a:pt x="119584" y="139237"/>
                </a:lnTo>
                <a:lnTo>
                  <a:pt x="118610" y="132716"/>
                </a:lnTo>
                <a:lnTo>
                  <a:pt x="116814" y="119900"/>
                </a:lnTo>
                <a:lnTo>
                  <a:pt x="112090" y="88569"/>
                </a:lnTo>
                <a:lnTo>
                  <a:pt x="105424" y="61685"/>
                </a:lnTo>
                <a:lnTo>
                  <a:pt x="104784" y="60553"/>
                </a:lnTo>
                <a:close/>
              </a:path>
              <a:path w="614045" h="215265">
                <a:moveTo>
                  <a:pt x="600938" y="139369"/>
                </a:moveTo>
                <a:lnTo>
                  <a:pt x="549877" y="161327"/>
                </a:lnTo>
                <a:lnTo>
                  <a:pt x="506480" y="177111"/>
                </a:lnTo>
                <a:lnTo>
                  <a:pt x="462283" y="187631"/>
                </a:lnTo>
                <a:lnTo>
                  <a:pt x="419260" y="189211"/>
                </a:lnTo>
                <a:lnTo>
                  <a:pt x="547288" y="189211"/>
                </a:lnTo>
                <a:lnTo>
                  <a:pt x="561995" y="183767"/>
                </a:lnTo>
                <a:lnTo>
                  <a:pt x="600697" y="167182"/>
                </a:lnTo>
                <a:lnTo>
                  <a:pt x="611149" y="162598"/>
                </a:lnTo>
                <a:lnTo>
                  <a:pt x="614057" y="155117"/>
                </a:lnTo>
                <a:lnTo>
                  <a:pt x="608431" y="142278"/>
                </a:lnTo>
                <a:lnTo>
                  <a:pt x="600938" y="139369"/>
                </a:lnTo>
                <a:close/>
              </a:path>
              <a:path w="614045" h="215265">
                <a:moveTo>
                  <a:pt x="227074" y="50685"/>
                </a:moveTo>
                <a:lnTo>
                  <a:pt x="197751" y="50685"/>
                </a:lnTo>
                <a:lnTo>
                  <a:pt x="206050" y="62282"/>
                </a:lnTo>
                <a:lnTo>
                  <a:pt x="211507" y="85775"/>
                </a:lnTo>
                <a:lnTo>
                  <a:pt x="214794" y="113164"/>
                </a:lnTo>
                <a:lnTo>
                  <a:pt x="216585" y="136448"/>
                </a:lnTo>
                <a:lnTo>
                  <a:pt x="217981" y="155721"/>
                </a:lnTo>
                <a:lnTo>
                  <a:pt x="218835" y="164807"/>
                </a:lnTo>
                <a:lnTo>
                  <a:pt x="219786" y="172593"/>
                </a:lnTo>
                <a:lnTo>
                  <a:pt x="220484" y="177469"/>
                </a:lnTo>
                <a:lnTo>
                  <a:pt x="223888" y="181254"/>
                </a:lnTo>
                <a:lnTo>
                  <a:pt x="228231" y="182778"/>
                </a:lnTo>
                <a:lnTo>
                  <a:pt x="229641" y="183997"/>
                </a:lnTo>
                <a:lnTo>
                  <a:pt x="231317" y="184975"/>
                </a:lnTo>
                <a:lnTo>
                  <a:pt x="239775" y="187477"/>
                </a:lnTo>
                <a:lnTo>
                  <a:pt x="246202" y="188391"/>
                </a:lnTo>
                <a:lnTo>
                  <a:pt x="252501" y="188493"/>
                </a:lnTo>
                <a:lnTo>
                  <a:pt x="269857" y="186832"/>
                </a:lnTo>
                <a:lnTo>
                  <a:pt x="286497" y="182071"/>
                </a:lnTo>
                <a:lnTo>
                  <a:pt x="302490" y="175332"/>
                </a:lnTo>
                <a:lnTo>
                  <a:pt x="318661" y="167347"/>
                </a:lnTo>
                <a:lnTo>
                  <a:pt x="323710" y="164807"/>
                </a:lnTo>
                <a:lnTo>
                  <a:pt x="362388" y="164807"/>
                </a:lnTo>
                <a:lnTo>
                  <a:pt x="357631" y="161067"/>
                </a:lnTo>
                <a:lnTo>
                  <a:pt x="258952" y="161067"/>
                </a:lnTo>
                <a:lnTo>
                  <a:pt x="244005" y="160312"/>
                </a:lnTo>
                <a:lnTo>
                  <a:pt x="243454" y="154372"/>
                </a:lnTo>
                <a:lnTo>
                  <a:pt x="242950" y="148083"/>
                </a:lnTo>
                <a:lnTo>
                  <a:pt x="242011" y="134721"/>
                </a:lnTo>
                <a:lnTo>
                  <a:pt x="238840" y="96585"/>
                </a:lnTo>
                <a:lnTo>
                  <a:pt x="232450" y="61685"/>
                </a:lnTo>
                <a:lnTo>
                  <a:pt x="227074" y="50685"/>
                </a:lnTo>
                <a:close/>
              </a:path>
              <a:path w="614045" h="215265">
                <a:moveTo>
                  <a:pt x="363791" y="0"/>
                </a:moveTo>
                <a:lnTo>
                  <a:pt x="325440" y="33345"/>
                </a:lnTo>
                <a:lnTo>
                  <a:pt x="311298" y="69951"/>
                </a:lnTo>
                <a:lnTo>
                  <a:pt x="305900" y="120186"/>
                </a:lnTo>
                <a:lnTo>
                  <a:pt x="312280" y="140220"/>
                </a:lnTo>
                <a:lnTo>
                  <a:pt x="309930" y="141376"/>
                </a:lnTo>
                <a:lnTo>
                  <a:pt x="305307" y="143713"/>
                </a:lnTo>
                <a:lnTo>
                  <a:pt x="289532" y="151466"/>
                </a:lnTo>
                <a:lnTo>
                  <a:pt x="274104" y="157684"/>
                </a:lnTo>
                <a:lnTo>
                  <a:pt x="258952" y="161067"/>
                </a:lnTo>
                <a:lnTo>
                  <a:pt x="357631" y="161067"/>
                </a:lnTo>
                <a:lnTo>
                  <a:pt x="344639" y="150850"/>
                </a:lnTo>
                <a:lnTo>
                  <a:pt x="343306" y="149288"/>
                </a:lnTo>
                <a:lnTo>
                  <a:pt x="341642" y="148196"/>
                </a:lnTo>
                <a:lnTo>
                  <a:pt x="339877" y="147459"/>
                </a:lnTo>
                <a:lnTo>
                  <a:pt x="339788" y="146850"/>
                </a:lnTo>
                <a:lnTo>
                  <a:pt x="362033" y="125985"/>
                </a:lnTo>
                <a:lnTo>
                  <a:pt x="363526" y="123786"/>
                </a:lnTo>
                <a:lnTo>
                  <a:pt x="330987" y="123786"/>
                </a:lnTo>
                <a:lnTo>
                  <a:pt x="329616" y="113164"/>
                </a:lnTo>
                <a:lnTo>
                  <a:pt x="341083" y="56692"/>
                </a:lnTo>
                <a:lnTo>
                  <a:pt x="366064" y="24003"/>
                </a:lnTo>
                <a:lnTo>
                  <a:pt x="367652" y="23863"/>
                </a:lnTo>
                <a:lnTo>
                  <a:pt x="402192" y="23863"/>
                </a:lnTo>
                <a:lnTo>
                  <a:pt x="402285" y="21932"/>
                </a:lnTo>
                <a:lnTo>
                  <a:pt x="399328" y="14976"/>
                </a:lnTo>
                <a:lnTo>
                  <a:pt x="392820" y="7165"/>
                </a:lnTo>
                <a:lnTo>
                  <a:pt x="381421" y="1255"/>
                </a:lnTo>
                <a:lnTo>
                  <a:pt x="363791" y="0"/>
                </a:lnTo>
                <a:close/>
              </a:path>
              <a:path w="614045" h="215265">
                <a:moveTo>
                  <a:pt x="190931" y="24688"/>
                </a:moveTo>
                <a:lnTo>
                  <a:pt x="151633" y="78470"/>
                </a:lnTo>
                <a:lnTo>
                  <a:pt x="120624" y="145656"/>
                </a:lnTo>
                <a:lnTo>
                  <a:pt x="148532" y="145656"/>
                </a:lnTo>
                <a:lnTo>
                  <a:pt x="162028" y="115776"/>
                </a:lnTo>
                <a:lnTo>
                  <a:pt x="181809" y="74897"/>
                </a:lnTo>
                <a:lnTo>
                  <a:pt x="193865" y="52984"/>
                </a:lnTo>
                <a:lnTo>
                  <a:pt x="194513" y="52349"/>
                </a:lnTo>
                <a:lnTo>
                  <a:pt x="196380" y="51269"/>
                </a:lnTo>
                <a:lnTo>
                  <a:pt x="197751" y="50685"/>
                </a:lnTo>
                <a:lnTo>
                  <a:pt x="227074" y="50685"/>
                </a:lnTo>
                <a:lnTo>
                  <a:pt x="219865" y="35937"/>
                </a:lnTo>
                <a:lnTo>
                  <a:pt x="197992" y="25019"/>
                </a:lnTo>
                <a:lnTo>
                  <a:pt x="190931" y="24688"/>
                </a:lnTo>
                <a:close/>
              </a:path>
              <a:path w="614045" h="215265">
                <a:moveTo>
                  <a:pt x="402192" y="23863"/>
                </a:moveTo>
                <a:lnTo>
                  <a:pt x="367652" y="23863"/>
                </a:lnTo>
                <a:lnTo>
                  <a:pt x="377761" y="23939"/>
                </a:lnTo>
                <a:lnTo>
                  <a:pt x="379120" y="28638"/>
                </a:lnTo>
                <a:lnTo>
                  <a:pt x="376969" y="50380"/>
                </a:lnTo>
                <a:lnTo>
                  <a:pt x="364740" y="78470"/>
                </a:lnTo>
                <a:lnTo>
                  <a:pt x="347662" y="105444"/>
                </a:lnTo>
                <a:lnTo>
                  <a:pt x="330987" y="123786"/>
                </a:lnTo>
                <a:lnTo>
                  <a:pt x="363526" y="123786"/>
                </a:lnTo>
                <a:lnTo>
                  <a:pt x="384809" y="92449"/>
                </a:lnTo>
                <a:lnTo>
                  <a:pt x="400699" y="54885"/>
                </a:lnTo>
                <a:lnTo>
                  <a:pt x="402192" y="23863"/>
                </a:lnTo>
                <a:close/>
              </a:path>
              <a:path w="614045" h="215265">
                <a:moveTo>
                  <a:pt x="78041" y="35521"/>
                </a:moveTo>
                <a:lnTo>
                  <a:pt x="41195" y="60234"/>
                </a:lnTo>
                <a:lnTo>
                  <a:pt x="27457" y="80987"/>
                </a:lnTo>
                <a:lnTo>
                  <a:pt x="25031" y="84480"/>
                </a:lnTo>
                <a:lnTo>
                  <a:pt x="54998" y="84480"/>
                </a:lnTo>
                <a:lnTo>
                  <a:pt x="59134" y="78212"/>
                </a:lnTo>
                <a:lnTo>
                  <a:pt x="65185" y="69945"/>
                </a:lnTo>
                <a:lnTo>
                  <a:pt x="71270" y="63515"/>
                </a:lnTo>
                <a:lnTo>
                  <a:pt x="76936" y="60553"/>
                </a:lnTo>
                <a:lnTo>
                  <a:pt x="104784" y="60553"/>
                </a:lnTo>
                <a:lnTo>
                  <a:pt x="94760" y="42814"/>
                </a:lnTo>
                <a:lnTo>
                  <a:pt x="78041" y="3552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233" y="6665754"/>
            <a:ext cx="805180" cy="248920"/>
          </a:xfrm>
          <a:custGeom>
            <a:avLst/>
            <a:gdLst/>
            <a:ahLst/>
            <a:cxnLst/>
            <a:rect l="l" t="t" r="r" b="b"/>
            <a:pathLst>
              <a:path w="805180" h="248920">
                <a:moveTo>
                  <a:pt x="60431" y="46995"/>
                </a:moveTo>
                <a:lnTo>
                  <a:pt x="19870" y="75569"/>
                </a:lnTo>
                <a:lnTo>
                  <a:pt x="2052" y="137865"/>
                </a:lnTo>
                <a:lnTo>
                  <a:pt x="0" y="187650"/>
                </a:lnTo>
                <a:lnTo>
                  <a:pt x="4982" y="212760"/>
                </a:lnTo>
                <a:lnTo>
                  <a:pt x="42093" y="246848"/>
                </a:lnTo>
                <a:lnTo>
                  <a:pt x="55860" y="248753"/>
                </a:lnTo>
                <a:lnTo>
                  <a:pt x="71508" y="247225"/>
                </a:lnTo>
                <a:lnTo>
                  <a:pt x="88101" y="242038"/>
                </a:lnTo>
                <a:lnTo>
                  <a:pt x="104657" y="233009"/>
                </a:lnTo>
                <a:lnTo>
                  <a:pt x="112549" y="226377"/>
                </a:lnTo>
                <a:lnTo>
                  <a:pt x="57965" y="226377"/>
                </a:lnTo>
                <a:lnTo>
                  <a:pt x="48240" y="225347"/>
                </a:lnTo>
                <a:lnTo>
                  <a:pt x="34922" y="218504"/>
                </a:lnTo>
                <a:lnTo>
                  <a:pt x="26458" y="206313"/>
                </a:lnTo>
                <a:lnTo>
                  <a:pt x="22392" y="187650"/>
                </a:lnTo>
                <a:lnTo>
                  <a:pt x="22269" y="161390"/>
                </a:lnTo>
                <a:lnTo>
                  <a:pt x="25239" y="133988"/>
                </a:lnTo>
                <a:lnTo>
                  <a:pt x="39932" y="85495"/>
                </a:lnTo>
                <a:lnTo>
                  <a:pt x="56965" y="69023"/>
                </a:lnTo>
                <a:lnTo>
                  <a:pt x="85020" y="69023"/>
                </a:lnTo>
                <a:lnTo>
                  <a:pt x="85402" y="63968"/>
                </a:lnTo>
                <a:lnTo>
                  <a:pt x="85527" y="61759"/>
                </a:lnTo>
                <a:lnTo>
                  <a:pt x="95246" y="48068"/>
                </a:lnTo>
                <a:lnTo>
                  <a:pt x="69919" y="48068"/>
                </a:lnTo>
                <a:lnTo>
                  <a:pt x="60431" y="46995"/>
                </a:lnTo>
                <a:close/>
              </a:path>
              <a:path w="805180" h="248920">
                <a:moveTo>
                  <a:pt x="259949" y="85660"/>
                </a:moveTo>
                <a:lnTo>
                  <a:pt x="229622" y="85660"/>
                </a:lnTo>
                <a:lnTo>
                  <a:pt x="232619" y="86155"/>
                </a:lnTo>
                <a:lnTo>
                  <a:pt x="234549" y="87438"/>
                </a:lnTo>
                <a:lnTo>
                  <a:pt x="247643" y="129246"/>
                </a:lnTo>
                <a:lnTo>
                  <a:pt x="247726" y="133988"/>
                </a:lnTo>
                <a:lnTo>
                  <a:pt x="247172" y="152700"/>
                </a:lnTo>
                <a:lnTo>
                  <a:pt x="247050" y="161390"/>
                </a:lnTo>
                <a:lnTo>
                  <a:pt x="249107" y="218153"/>
                </a:lnTo>
                <a:lnTo>
                  <a:pt x="264470" y="245731"/>
                </a:lnTo>
                <a:lnTo>
                  <a:pt x="271900" y="245210"/>
                </a:lnTo>
                <a:lnTo>
                  <a:pt x="277513" y="238759"/>
                </a:lnTo>
                <a:lnTo>
                  <a:pt x="276951" y="230618"/>
                </a:lnTo>
                <a:lnTo>
                  <a:pt x="275367" y="203848"/>
                </a:lnTo>
                <a:lnTo>
                  <a:pt x="274266" y="174948"/>
                </a:lnTo>
                <a:lnTo>
                  <a:pt x="274148" y="165485"/>
                </a:lnTo>
                <a:lnTo>
                  <a:pt x="274178" y="143940"/>
                </a:lnTo>
                <a:lnTo>
                  <a:pt x="275532" y="126821"/>
                </a:lnTo>
                <a:lnTo>
                  <a:pt x="275850" y="126008"/>
                </a:lnTo>
                <a:lnTo>
                  <a:pt x="276116" y="125170"/>
                </a:lnTo>
                <a:lnTo>
                  <a:pt x="276231" y="124268"/>
                </a:lnTo>
                <a:lnTo>
                  <a:pt x="283079" y="102351"/>
                </a:lnTo>
                <a:lnTo>
                  <a:pt x="287405" y="93813"/>
                </a:lnTo>
                <a:lnTo>
                  <a:pt x="262921" y="93813"/>
                </a:lnTo>
                <a:lnTo>
                  <a:pt x="260064" y="85863"/>
                </a:lnTo>
                <a:lnTo>
                  <a:pt x="259949" y="85660"/>
                </a:lnTo>
                <a:close/>
              </a:path>
              <a:path w="805180" h="248920">
                <a:moveTo>
                  <a:pt x="645950" y="214451"/>
                </a:moveTo>
                <a:lnTo>
                  <a:pt x="590378" y="214451"/>
                </a:lnTo>
                <a:lnTo>
                  <a:pt x="611023" y="227061"/>
                </a:lnTo>
                <a:lnTo>
                  <a:pt x="632685" y="235412"/>
                </a:lnTo>
                <a:lnTo>
                  <a:pt x="655018" y="240115"/>
                </a:lnTo>
                <a:lnTo>
                  <a:pt x="677678" y="241781"/>
                </a:lnTo>
                <a:lnTo>
                  <a:pt x="702598" y="240844"/>
                </a:lnTo>
                <a:lnTo>
                  <a:pt x="727025" y="237825"/>
                </a:lnTo>
                <a:lnTo>
                  <a:pt x="750492" y="233559"/>
                </a:lnTo>
                <a:lnTo>
                  <a:pt x="787456" y="225614"/>
                </a:lnTo>
                <a:lnTo>
                  <a:pt x="800614" y="223049"/>
                </a:lnTo>
                <a:lnTo>
                  <a:pt x="803921" y="218153"/>
                </a:lnTo>
                <a:lnTo>
                  <a:pt x="686680" y="218153"/>
                </a:lnTo>
                <a:lnTo>
                  <a:pt x="646002" y="214473"/>
                </a:lnTo>
                <a:close/>
              </a:path>
              <a:path w="805180" h="248920">
                <a:moveTo>
                  <a:pt x="464535" y="88251"/>
                </a:moveTo>
                <a:lnTo>
                  <a:pt x="437622" y="88251"/>
                </a:lnTo>
                <a:lnTo>
                  <a:pt x="441915" y="96722"/>
                </a:lnTo>
                <a:lnTo>
                  <a:pt x="444036" y="101726"/>
                </a:lnTo>
                <a:lnTo>
                  <a:pt x="447150" y="110030"/>
                </a:lnTo>
                <a:lnTo>
                  <a:pt x="450044" y="119526"/>
                </a:lnTo>
                <a:lnTo>
                  <a:pt x="452817" y="129920"/>
                </a:lnTo>
                <a:lnTo>
                  <a:pt x="455567" y="140918"/>
                </a:lnTo>
                <a:lnTo>
                  <a:pt x="463257" y="170067"/>
                </a:lnTo>
                <a:lnTo>
                  <a:pt x="487957" y="220749"/>
                </a:lnTo>
                <a:lnTo>
                  <a:pt x="527399" y="239152"/>
                </a:lnTo>
                <a:lnTo>
                  <a:pt x="540940" y="237900"/>
                </a:lnTo>
                <a:lnTo>
                  <a:pt x="587990" y="216597"/>
                </a:lnTo>
                <a:lnTo>
                  <a:pt x="590370" y="214460"/>
                </a:lnTo>
                <a:lnTo>
                  <a:pt x="528149" y="214451"/>
                </a:lnTo>
                <a:lnTo>
                  <a:pt x="517874" y="212635"/>
                </a:lnTo>
                <a:lnTo>
                  <a:pt x="493755" y="182907"/>
                </a:lnTo>
                <a:lnTo>
                  <a:pt x="479389" y="134566"/>
                </a:lnTo>
                <a:lnTo>
                  <a:pt x="476550" y="123243"/>
                </a:lnTo>
                <a:lnTo>
                  <a:pt x="473539" y="112036"/>
                </a:lnTo>
                <a:lnTo>
                  <a:pt x="470313" y="101570"/>
                </a:lnTo>
                <a:lnTo>
                  <a:pt x="466718" y="92048"/>
                </a:lnTo>
                <a:lnTo>
                  <a:pt x="464535" y="88251"/>
                </a:lnTo>
                <a:close/>
              </a:path>
              <a:path w="805180" h="248920">
                <a:moveTo>
                  <a:pt x="353113" y="47331"/>
                </a:moveTo>
                <a:lnTo>
                  <a:pt x="322598" y="47331"/>
                </a:lnTo>
                <a:lnTo>
                  <a:pt x="323043" y="47370"/>
                </a:lnTo>
                <a:lnTo>
                  <a:pt x="333982" y="57831"/>
                </a:lnTo>
                <a:lnTo>
                  <a:pt x="348103" y="81105"/>
                </a:lnTo>
                <a:lnTo>
                  <a:pt x="361048" y="111340"/>
                </a:lnTo>
                <a:lnTo>
                  <a:pt x="368458" y="142683"/>
                </a:lnTo>
                <a:lnTo>
                  <a:pt x="368598" y="143940"/>
                </a:lnTo>
                <a:lnTo>
                  <a:pt x="368966" y="145121"/>
                </a:lnTo>
                <a:lnTo>
                  <a:pt x="369474" y="146214"/>
                </a:lnTo>
                <a:lnTo>
                  <a:pt x="370540" y="167940"/>
                </a:lnTo>
                <a:lnTo>
                  <a:pt x="372681" y="191964"/>
                </a:lnTo>
                <a:lnTo>
                  <a:pt x="377648" y="233209"/>
                </a:lnTo>
                <a:lnTo>
                  <a:pt x="382961" y="237946"/>
                </a:lnTo>
                <a:lnTo>
                  <a:pt x="391001" y="237933"/>
                </a:lnTo>
                <a:lnTo>
                  <a:pt x="397897" y="236968"/>
                </a:lnTo>
                <a:lnTo>
                  <a:pt x="402697" y="230618"/>
                </a:lnTo>
                <a:lnTo>
                  <a:pt x="401661" y="223049"/>
                </a:lnTo>
                <a:lnTo>
                  <a:pt x="399295" y="204062"/>
                </a:lnTo>
                <a:lnTo>
                  <a:pt x="396741" y="179327"/>
                </a:lnTo>
                <a:lnTo>
                  <a:pt x="394976" y="155690"/>
                </a:lnTo>
                <a:lnTo>
                  <a:pt x="394859" y="145121"/>
                </a:lnTo>
                <a:lnTo>
                  <a:pt x="394734" y="136435"/>
                </a:lnTo>
                <a:lnTo>
                  <a:pt x="402833" y="118049"/>
                </a:lnTo>
                <a:lnTo>
                  <a:pt x="411659" y="104913"/>
                </a:lnTo>
                <a:lnTo>
                  <a:pt x="382072" y="104913"/>
                </a:lnTo>
                <a:lnTo>
                  <a:pt x="371184" y="77657"/>
                </a:lnTo>
                <a:lnTo>
                  <a:pt x="357460" y="52621"/>
                </a:lnTo>
                <a:lnTo>
                  <a:pt x="353113" y="47331"/>
                </a:lnTo>
                <a:close/>
              </a:path>
              <a:path w="805180" h="248920">
                <a:moveTo>
                  <a:pt x="85020" y="69023"/>
                </a:moveTo>
                <a:lnTo>
                  <a:pt x="56965" y="69023"/>
                </a:lnTo>
                <a:lnTo>
                  <a:pt x="61728" y="69353"/>
                </a:lnTo>
                <a:lnTo>
                  <a:pt x="59501" y="101726"/>
                </a:lnTo>
                <a:lnTo>
                  <a:pt x="59382" y="105907"/>
                </a:lnTo>
                <a:lnTo>
                  <a:pt x="62318" y="142102"/>
                </a:lnTo>
                <a:lnTo>
                  <a:pt x="74118" y="178267"/>
                </a:lnTo>
                <a:lnTo>
                  <a:pt x="97999" y="210222"/>
                </a:lnTo>
                <a:lnTo>
                  <a:pt x="84073" y="219322"/>
                </a:lnTo>
                <a:lnTo>
                  <a:pt x="70319" y="224538"/>
                </a:lnTo>
                <a:lnTo>
                  <a:pt x="57965" y="226377"/>
                </a:lnTo>
                <a:lnTo>
                  <a:pt x="112549" y="226377"/>
                </a:lnTo>
                <a:lnTo>
                  <a:pt x="120198" y="219950"/>
                </a:lnTo>
                <a:lnTo>
                  <a:pt x="153369" y="201826"/>
                </a:lnTo>
                <a:lnTo>
                  <a:pt x="159097" y="196264"/>
                </a:lnTo>
                <a:lnTo>
                  <a:pt x="116503" y="196264"/>
                </a:lnTo>
                <a:lnTo>
                  <a:pt x="97498" y="173572"/>
                </a:lnTo>
                <a:lnTo>
                  <a:pt x="86081" y="144086"/>
                </a:lnTo>
                <a:lnTo>
                  <a:pt x="82146" y="107479"/>
                </a:lnTo>
                <a:lnTo>
                  <a:pt x="82229" y="105907"/>
                </a:lnTo>
                <a:lnTo>
                  <a:pt x="85020" y="69023"/>
                </a:lnTo>
                <a:close/>
              </a:path>
              <a:path w="805180" h="248920">
                <a:moveTo>
                  <a:pt x="796118" y="199909"/>
                </a:moveTo>
                <a:lnTo>
                  <a:pt x="782694" y="202513"/>
                </a:lnTo>
                <a:lnTo>
                  <a:pt x="767505" y="205815"/>
                </a:lnTo>
                <a:lnTo>
                  <a:pt x="727975" y="213774"/>
                </a:lnTo>
                <a:lnTo>
                  <a:pt x="686680" y="218153"/>
                </a:lnTo>
                <a:lnTo>
                  <a:pt x="803921" y="218153"/>
                </a:lnTo>
                <a:lnTo>
                  <a:pt x="804792" y="216864"/>
                </a:lnTo>
                <a:lnTo>
                  <a:pt x="802303" y="204062"/>
                </a:lnTo>
                <a:lnTo>
                  <a:pt x="796118" y="199909"/>
                </a:lnTo>
                <a:close/>
              </a:path>
              <a:path w="805180" h="248920">
                <a:moveTo>
                  <a:pt x="623195" y="62132"/>
                </a:moveTo>
                <a:lnTo>
                  <a:pt x="578072" y="93877"/>
                </a:lnTo>
                <a:lnTo>
                  <a:pt x="557694" y="147553"/>
                </a:lnTo>
                <a:lnTo>
                  <a:pt x="558835" y="174948"/>
                </a:lnTo>
                <a:lnTo>
                  <a:pt x="570286" y="197979"/>
                </a:lnTo>
                <a:lnTo>
                  <a:pt x="570401" y="198119"/>
                </a:lnTo>
                <a:lnTo>
                  <a:pt x="570680" y="198360"/>
                </a:lnTo>
                <a:lnTo>
                  <a:pt x="554658" y="207286"/>
                </a:lnTo>
                <a:lnTo>
                  <a:pt x="540481" y="212665"/>
                </a:lnTo>
                <a:lnTo>
                  <a:pt x="528202" y="214460"/>
                </a:lnTo>
                <a:lnTo>
                  <a:pt x="590378" y="214451"/>
                </a:lnTo>
                <a:lnTo>
                  <a:pt x="645950" y="214451"/>
                </a:lnTo>
                <a:lnTo>
                  <a:pt x="608323" y="198258"/>
                </a:lnTo>
                <a:lnTo>
                  <a:pt x="623640" y="182688"/>
                </a:lnTo>
                <a:lnTo>
                  <a:pt x="588968" y="182688"/>
                </a:lnTo>
                <a:lnTo>
                  <a:pt x="588816" y="182472"/>
                </a:lnTo>
                <a:lnTo>
                  <a:pt x="588460" y="182066"/>
                </a:lnTo>
                <a:lnTo>
                  <a:pt x="581895" y="167004"/>
                </a:lnTo>
                <a:lnTo>
                  <a:pt x="582134" y="147553"/>
                </a:lnTo>
                <a:lnTo>
                  <a:pt x="587933" y="126712"/>
                </a:lnTo>
                <a:lnTo>
                  <a:pt x="611258" y="92678"/>
                </a:lnTo>
                <a:lnTo>
                  <a:pt x="626420" y="86193"/>
                </a:lnTo>
                <a:lnTo>
                  <a:pt x="661544" y="86193"/>
                </a:lnTo>
                <a:lnTo>
                  <a:pt x="661056" y="84378"/>
                </a:lnTo>
                <a:lnTo>
                  <a:pt x="655889" y="75819"/>
                </a:lnTo>
                <a:lnTo>
                  <a:pt x="648412" y="69023"/>
                </a:lnTo>
                <a:lnTo>
                  <a:pt x="638841" y="64210"/>
                </a:lnTo>
                <a:lnTo>
                  <a:pt x="623195" y="62132"/>
                </a:lnTo>
                <a:close/>
              </a:path>
              <a:path w="805180" h="248920">
                <a:moveTo>
                  <a:pt x="204043" y="19637"/>
                </a:moveTo>
                <a:lnTo>
                  <a:pt x="139625" y="19637"/>
                </a:lnTo>
                <a:lnTo>
                  <a:pt x="163277" y="21614"/>
                </a:lnTo>
                <a:lnTo>
                  <a:pt x="182294" y="28438"/>
                </a:lnTo>
                <a:lnTo>
                  <a:pt x="196716" y="39105"/>
                </a:lnTo>
                <a:lnTo>
                  <a:pt x="206204" y="53225"/>
                </a:lnTo>
                <a:lnTo>
                  <a:pt x="210419" y="70407"/>
                </a:lnTo>
                <a:lnTo>
                  <a:pt x="209924" y="71373"/>
                </a:lnTo>
                <a:lnTo>
                  <a:pt x="209733" y="71893"/>
                </a:lnTo>
                <a:lnTo>
                  <a:pt x="191066" y="116912"/>
                </a:lnTo>
                <a:lnTo>
                  <a:pt x="169252" y="152700"/>
                </a:lnTo>
                <a:lnTo>
                  <a:pt x="144372" y="179178"/>
                </a:lnTo>
                <a:lnTo>
                  <a:pt x="116503" y="196264"/>
                </a:lnTo>
                <a:lnTo>
                  <a:pt x="159097" y="196264"/>
                </a:lnTo>
                <a:lnTo>
                  <a:pt x="182721" y="173327"/>
                </a:lnTo>
                <a:lnTo>
                  <a:pt x="208167" y="134566"/>
                </a:lnTo>
                <a:lnTo>
                  <a:pt x="229622" y="85660"/>
                </a:lnTo>
                <a:lnTo>
                  <a:pt x="259949" y="85660"/>
                </a:lnTo>
                <a:lnTo>
                  <a:pt x="255771" y="78243"/>
                </a:lnTo>
                <a:lnTo>
                  <a:pt x="243782" y="68159"/>
                </a:lnTo>
                <a:lnTo>
                  <a:pt x="237343" y="65569"/>
                </a:lnTo>
                <a:lnTo>
                  <a:pt x="230231" y="64946"/>
                </a:lnTo>
                <a:lnTo>
                  <a:pt x="223667" y="42908"/>
                </a:lnTo>
                <a:lnTo>
                  <a:pt x="210641" y="24525"/>
                </a:lnTo>
                <a:lnTo>
                  <a:pt x="204043" y="19637"/>
                </a:lnTo>
                <a:close/>
              </a:path>
              <a:path w="805180" h="248920">
                <a:moveTo>
                  <a:pt x="661544" y="86193"/>
                </a:moveTo>
                <a:lnTo>
                  <a:pt x="626420" y="86193"/>
                </a:lnTo>
                <a:lnTo>
                  <a:pt x="627881" y="86219"/>
                </a:lnTo>
                <a:lnTo>
                  <a:pt x="629316" y="86460"/>
                </a:lnTo>
                <a:lnTo>
                  <a:pt x="636441" y="89013"/>
                </a:lnTo>
                <a:lnTo>
                  <a:pt x="639082" y="92124"/>
                </a:lnTo>
                <a:lnTo>
                  <a:pt x="639832" y="97725"/>
                </a:lnTo>
                <a:lnTo>
                  <a:pt x="636504" y="118092"/>
                </a:lnTo>
                <a:lnTo>
                  <a:pt x="624473" y="142316"/>
                </a:lnTo>
                <a:lnTo>
                  <a:pt x="607404" y="165485"/>
                </a:lnTo>
                <a:lnTo>
                  <a:pt x="588968" y="182688"/>
                </a:lnTo>
                <a:lnTo>
                  <a:pt x="623640" y="182688"/>
                </a:lnTo>
                <a:lnTo>
                  <a:pt x="629008" y="177231"/>
                </a:lnTo>
                <a:lnTo>
                  <a:pt x="647817" y="150211"/>
                </a:lnTo>
                <a:lnTo>
                  <a:pt x="660744" y="121281"/>
                </a:lnTo>
                <a:lnTo>
                  <a:pt x="663784" y="94525"/>
                </a:lnTo>
                <a:lnTo>
                  <a:pt x="661544" y="86193"/>
                </a:lnTo>
                <a:close/>
              </a:path>
              <a:path w="805180" h="248920">
                <a:moveTo>
                  <a:pt x="431260" y="63968"/>
                </a:moveTo>
                <a:lnTo>
                  <a:pt x="416686" y="67878"/>
                </a:lnTo>
                <a:lnTo>
                  <a:pt x="403404" y="77178"/>
                </a:lnTo>
                <a:lnTo>
                  <a:pt x="391753" y="90109"/>
                </a:lnTo>
                <a:lnTo>
                  <a:pt x="382072" y="104913"/>
                </a:lnTo>
                <a:lnTo>
                  <a:pt x="411659" y="104913"/>
                </a:lnTo>
                <a:lnTo>
                  <a:pt x="413000" y="102918"/>
                </a:lnTo>
                <a:lnTo>
                  <a:pt x="423420" y="92584"/>
                </a:lnTo>
                <a:lnTo>
                  <a:pt x="432276" y="88594"/>
                </a:lnTo>
                <a:lnTo>
                  <a:pt x="437622" y="88251"/>
                </a:lnTo>
                <a:lnTo>
                  <a:pt x="464535" y="88251"/>
                </a:lnTo>
                <a:lnTo>
                  <a:pt x="458336" y="77468"/>
                </a:lnTo>
                <a:lnTo>
                  <a:pt x="449098" y="68831"/>
                </a:lnTo>
                <a:lnTo>
                  <a:pt x="439806" y="64782"/>
                </a:lnTo>
                <a:lnTo>
                  <a:pt x="431260" y="63968"/>
                </a:lnTo>
                <a:close/>
              </a:path>
              <a:path w="805180" h="248920">
                <a:moveTo>
                  <a:pt x="325989" y="25322"/>
                </a:moveTo>
                <a:lnTo>
                  <a:pt x="307125" y="30338"/>
                </a:lnTo>
                <a:lnTo>
                  <a:pt x="289631" y="46842"/>
                </a:lnTo>
                <a:lnTo>
                  <a:pt x="274549" y="69710"/>
                </a:lnTo>
                <a:lnTo>
                  <a:pt x="262921" y="93813"/>
                </a:lnTo>
                <a:lnTo>
                  <a:pt x="287405" y="93813"/>
                </a:lnTo>
                <a:lnTo>
                  <a:pt x="295947" y="76956"/>
                </a:lnTo>
                <a:lnTo>
                  <a:pt x="310549" y="55983"/>
                </a:lnTo>
                <a:lnTo>
                  <a:pt x="322598" y="47331"/>
                </a:lnTo>
                <a:lnTo>
                  <a:pt x="353113" y="47331"/>
                </a:lnTo>
                <a:lnTo>
                  <a:pt x="342021" y="33833"/>
                </a:lnTo>
                <a:lnTo>
                  <a:pt x="325989" y="25322"/>
                </a:lnTo>
                <a:close/>
              </a:path>
              <a:path w="805180" h="248920">
                <a:moveTo>
                  <a:pt x="132248" y="0"/>
                </a:moveTo>
                <a:lnTo>
                  <a:pt x="105006" y="9928"/>
                </a:lnTo>
                <a:lnTo>
                  <a:pt x="84674" y="27351"/>
                </a:lnTo>
                <a:lnTo>
                  <a:pt x="69919" y="48068"/>
                </a:lnTo>
                <a:lnTo>
                  <a:pt x="95246" y="48068"/>
                </a:lnTo>
                <a:lnTo>
                  <a:pt x="101442" y="39339"/>
                </a:lnTo>
                <a:lnTo>
                  <a:pt x="119244" y="25422"/>
                </a:lnTo>
                <a:lnTo>
                  <a:pt x="139625" y="19637"/>
                </a:lnTo>
                <a:lnTo>
                  <a:pt x="204043" y="19637"/>
                </a:lnTo>
                <a:lnTo>
                  <a:pt x="191787" y="10557"/>
                </a:lnTo>
                <a:lnTo>
                  <a:pt x="167735" y="1764"/>
                </a:lnTo>
                <a:lnTo>
                  <a:pt x="132248" y="0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7796" y="6447642"/>
            <a:ext cx="330200" cy="692785"/>
          </a:xfrm>
          <a:custGeom>
            <a:avLst/>
            <a:gdLst/>
            <a:ahLst/>
            <a:cxnLst/>
            <a:rect l="l" t="t" r="r" b="b"/>
            <a:pathLst>
              <a:path w="330200" h="692784">
                <a:moveTo>
                  <a:pt x="130387" y="440067"/>
                </a:moveTo>
                <a:lnTo>
                  <a:pt x="107137" y="440067"/>
                </a:lnTo>
                <a:lnTo>
                  <a:pt x="108491" y="452400"/>
                </a:lnTo>
                <a:lnTo>
                  <a:pt x="114498" y="508988"/>
                </a:lnTo>
                <a:lnTo>
                  <a:pt x="119175" y="550154"/>
                </a:lnTo>
                <a:lnTo>
                  <a:pt x="125361" y="589991"/>
                </a:lnTo>
                <a:lnTo>
                  <a:pt x="129660" y="616147"/>
                </a:lnTo>
                <a:lnTo>
                  <a:pt x="131964" y="639278"/>
                </a:lnTo>
                <a:lnTo>
                  <a:pt x="130657" y="658765"/>
                </a:lnTo>
                <a:lnTo>
                  <a:pt x="124079" y="673544"/>
                </a:lnTo>
                <a:lnTo>
                  <a:pt x="120065" y="678522"/>
                </a:lnTo>
                <a:lnTo>
                  <a:pt x="120853" y="685800"/>
                </a:lnTo>
                <a:lnTo>
                  <a:pt x="127914" y="691476"/>
                </a:lnTo>
                <a:lnTo>
                  <a:pt x="130403" y="692327"/>
                </a:lnTo>
                <a:lnTo>
                  <a:pt x="136334" y="692416"/>
                </a:lnTo>
                <a:lnTo>
                  <a:pt x="139750" y="690943"/>
                </a:lnTo>
                <a:lnTo>
                  <a:pt x="142074" y="688047"/>
                </a:lnTo>
                <a:lnTo>
                  <a:pt x="152305" y="667722"/>
                </a:lnTo>
                <a:lnTo>
                  <a:pt x="155174" y="643567"/>
                </a:lnTo>
                <a:lnTo>
                  <a:pt x="152997" y="616035"/>
                </a:lnTo>
                <a:lnTo>
                  <a:pt x="148158" y="586028"/>
                </a:lnTo>
                <a:lnTo>
                  <a:pt x="145389" y="570153"/>
                </a:lnTo>
                <a:lnTo>
                  <a:pt x="144132" y="562025"/>
                </a:lnTo>
                <a:lnTo>
                  <a:pt x="142078" y="546996"/>
                </a:lnTo>
                <a:lnTo>
                  <a:pt x="139706" y="526821"/>
                </a:lnTo>
                <a:lnTo>
                  <a:pt x="137465" y="506345"/>
                </a:lnTo>
                <a:lnTo>
                  <a:pt x="131659" y="451675"/>
                </a:lnTo>
                <a:lnTo>
                  <a:pt x="130387" y="440067"/>
                </a:lnTo>
                <a:close/>
              </a:path>
              <a:path w="330200" h="692784">
                <a:moveTo>
                  <a:pt x="97320" y="0"/>
                </a:moveTo>
                <a:lnTo>
                  <a:pt x="69114" y="44662"/>
                </a:lnTo>
                <a:lnTo>
                  <a:pt x="67650" y="86258"/>
                </a:lnTo>
                <a:lnTo>
                  <a:pt x="69380" y="128206"/>
                </a:lnTo>
                <a:lnTo>
                  <a:pt x="70308" y="143840"/>
                </a:lnTo>
                <a:lnTo>
                  <a:pt x="70345" y="148894"/>
                </a:lnTo>
                <a:lnTo>
                  <a:pt x="71786" y="206812"/>
                </a:lnTo>
                <a:lnTo>
                  <a:pt x="75944" y="258116"/>
                </a:lnTo>
                <a:lnTo>
                  <a:pt x="82852" y="303126"/>
                </a:lnTo>
                <a:lnTo>
                  <a:pt x="92544" y="342163"/>
                </a:lnTo>
                <a:lnTo>
                  <a:pt x="92278" y="344106"/>
                </a:lnTo>
                <a:lnTo>
                  <a:pt x="92443" y="346125"/>
                </a:lnTo>
                <a:lnTo>
                  <a:pt x="93230" y="348068"/>
                </a:lnTo>
                <a:lnTo>
                  <a:pt x="95721" y="357092"/>
                </a:lnTo>
                <a:lnTo>
                  <a:pt x="95824" y="357557"/>
                </a:lnTo>
                <a:lnTo>
                  <a:pt x="98453" y="371938"/>
                </a:lnTo>
                <a:lnTo>
                  <a:pt x="101203" y="390759"/>
                </a:lnTo>
                <a:lnTo>
                  <a:pt x="103962" y="412496"/>
                </a:lnTo>
                <a:lnTo>
                  <a:pt x="101498" y="415188"/>
                </a:lnTo>
                <a:lnTo>
                  <a:pt x="100495" y="419087"/>
                </a:lnTo>
                <a:lnTo>
                  <a:pt x="101765" y="422795"/>
                </a:lnTo>
                <a:lnTo>
                  <a:pt x="101866" y="422998"/>
                </a:lnTo>
                <a:lnTo>
                  <a:pt x="80643" y="432601"/>
                </a:lnTo>
                <a:lnTo>
                  <a:pt x="59039" y="447530"/>
                </a:lnTo>
                <a:lnTo>
                  <a:pt x="38458" y="465595"/>
                </a:lnTo>
                <a:lnTo>
                  <a:pt x="20307" y="484606"/>
                </a:lnTo>
                <a:lnTo>
                  <a:pt x="18948" y="486156"/>
                </a:lnTo>
                <a:lnTo>
                  <a:pt x="16433" y="488937"/>
                </a:lnTo>
                <a:lnTo>
                  <a:pt x="10031" y="496314"/>
                </a:lnTo>
                <a:lnTo>
                  <a:pt x="4830" y="504212"/>
                </a:lnTo>
                <a:lnTo>
                  <a:pt x="1322" y="513943"/>
                </a:lnTo>
                <a:lnTo>
                  <a:pt x="0" y="526821"/>
                </a:lnTo>
                <a:lnTo>
                  <a:pt x="87" y="531850"/>
                </a:lnTo>
                <a:lnTo>
                  <a:pt x="3924" y="535736"/>
                </a:lnTo>
                <a:lnTo>
                  <a:pt x="13855" y="535838"/>
                </a:lnTo>
                <a:lnTo>
                  <a:pt x="17868" y="531850"/>
                </a:lnTo>
                <a:lnTo>
                  <a:pt x="17901" y="526821"/>
                </a:lnTo>
                <a:lnTo>
                  <a:pt x="18598" y="518660"/>
                </a:lnTo>
                <a:lnTo>
                  <a:pt x="20708" y="512491"/>
                </a:lnTo>
                <a:lnTo>
                  <a:pt x="24364" y="507038"/>
                </a:lnTo>
                <a:lnTo>
                  <a:pt x="29705" y="500938"/>
                </a:lnTo>
                <a:lnTo>
                  <a:pt x="32334" y="498030"/>
                </a:lnTo>
                <a:lnTo>
                  <a:pt x="33856" y="496314"/>
                </a:lnTo>
                <a:lnTo>
                  <a:pt x="53134" y="476256"/>
                </a:lnTo>
                <a:lnTo>
                  <a:pt x="72523" y="459627"/>
                </a:lnTo>
                <a:lnTo>
                  <a:pt x="90874" y="447306"/>
                </a:lnTo>
                <a:lnTo>
                  <a:pt x="107137" y="440067"/>
                </a:lnTo>
                <a:lnTo>
                  <a:pt x="130387" y="440067"/>
                </a:lnTo>
                <a:lnTo>
                  <a:pt x="128663" y="424751"/>
                </a:lnTo>
                <a:lnTo>
                  <a:pt x="154080" y="417566"/>
                </a:lnTo>
                <a:lnTo>
                  <a:pt x="179635" y="413045"/>
                </a:lnTo>
                <a:lnTo>
                  <a:pt x="205008" y="412653"/>
                </a:lnTo>
                <a:lnTo>
                  <a:pt x="269843" y="412653"/>
                </a:lnTo>
                <a:lnTo>
                  <a:pt x="275271" y="405472"/>
                </a:lnTo>
                <a:lnTo>
                  <a:pt x="243319" y="405472"/>
                </a:lnTo>
                <a:lnTo>
                  <a:pt x="242883" y="403809"/>
                </a:lnTo>
                <a:lnTo>
                  <a:pt x="126187" y="403809"/>
                </a:lnTo>
                <a:lnTo>
                  <a:pt x="123845" y="385752"/>
                </a:lnTo>
                <a:lnTo>
                  <a:pt x="121548" y="370122"/>
                </a:lnTo>
                <a:lnTo>
                  <a:pt x="119275" y="357092"/>
                </a:lnTo>
                <a:lnTo>
                  <a:pt x="117005" y="346837"/>
                </a:lnTo>
                <a:lnTo>
                  <a:pt x="134271" y="325412"/>
                </a:lnTo>
                <a:lnTo>
                  <a:pt x="109410" y="325412"/>
                </a:lnTo>
                <a:lnTo>
                  <a:pt x="101482" y="289267"/>
                </a:lnTo>
                <a:lnTo>
                  <a:pt x="95832" y="247956"/>
                </a:lnTo>
                <a:lnTo>
                  <a:pt x="92428" y="201237"/>
                </a:lnTo>
                <a:lnTo>
                  <a:pt x="91237" y="148894"/>
                </a:lnTo>
                <a:lnTo>
                  <a:pt x="91236" y="143840"/>
                </a:lnTo>
                <a:lnTo>
                  <a:pt x="90233" y="126974"/>
                </a:lnTo>
                <a:lnTo>
                  <a:pt x="89331" y="111068"/>
                </a:lnTo>
                <a:lnTo>
                  <a:pt x="88592" y="93514"/>
                </a:lnTo>
                <a:lnTo>
                  <a:pt x="88404" y="80352"/>
                </a:lnTo>
                <a:lnTo>
                  <a:pt x="88481" y="70548"/>
                </a:lnTo>
                <a:lnTo>
                  <a:pt x="94459" y="26709"/>
                </a:lnTo>
                <a:lnTo>
                  <a:pt x="99212" y="20929"/>
                </a:lnTo>
                <a:lnTo>
                  <a:pt x="129704" y="20929"/>
                </a:lnTo>
                <a:lnTo>
                  <a:pt x="116084" y="5979"/>
                </a:lnTo>
                <a:lnTo>
                  <a:pt x="99860" y="38"/>
                </a:lnTo>
                <a:lnTo>
                  <a:pt x="97320" y="0"/>
                </a:lnTo>
                <a:close/>
              </a:path>
              <a:path w="330200" h="692784">
                <a:moveTo>
                  <a:pt x="266925" y="416864"/>
                </a:moveTo>
                <a:lnTo>
                  <a:pt x="238658" y="416864"/>
                </a:lnTo>
                <a:lnTo>
                  <a:pt x="238714" y="417566"/>
                </a:lnTo>
                <a:lnTo>
                  <a:pt x="254965" y="457974"/>
                </a:lnTo>
                <a:lnTo>
                  <a:pt x="275894" y="475411"/>
                </a:lnTo>
                <a:lnTo>
                  <a:pt x="278714" y="474599"/>
                </a:lnTo>
                <a:lnTo>
                  <a:pt x="287286" y="468541"/>
                </a:lnTo>
                <a:lnTo>
                  <a:pt x="288734" y="460057"/>
                </a:lnTo>
                <a:lnTo>
                  <a:pt x="284403" y="453936"/>
                </a:lnTo>
                <a:lnTo>
                  <a:pt x="279118" y="445510"/>
                </a:lnTo>
                <a:lnTo>
                  <a:pt x="274591" y="436479"/>
                </a:lnTo>
                <a:lnTo>
                  <a:pt x="270586" y="426868"/>
                </a:lnTo>
                <a:lnTo>
                  <a:pt x="266925" y="416864"/>
                </a:lnTo>
                <a:close/>
              </a:path>
              <a:path w="330200" h="692784">
                <a:moveTo>
                  <a:pt x="269843" y="412653"/>
                </a:moveTo>
                <a:lnTo>
                  <a:pt x="205008" y="412653"/>
                </a:lnTo>
                <a:lnTo>
                  <a:pt x="229882" y="417855"/>
                </a:lnTo>
                <a:lnTo>
                  <a:pt x="232930" y="418922"/>
                </a:lnTo>
                <a:lnTo>
                  <a:pt x="236105" y="418426"/>
                </a:lnTo>
                <a:lnTo>
                  <a:pt x="238658" y="416864"/>
                </a:lnTo>
                <a:lnTo>
                  <a:pt x="266925" y="416864"/>
                </a:lnTo>
                <a:lnTo>
                  <a:pt x="266865" y="416699"/>
                </a:lnTo>
                <a:lnTo>
                  <a:pt x="268935" y="413854"/>
                </a:lnTo>
                <a:lnTo>
                  <a:pt x="269843" y="412653"/>
                </a:lnTo>
                <a:close/>
              </a:path>
              <a:path w="330200" h="692784">
                <a:moveTo>
                  <a:pt x="303606" y="356044"/>
                </a:moveTo>
                <a:lnTo>
                  <a:pt x="260431" y="384046"/>
                </a:lnTo>
                <a:lnTo>
                  <a:pt x="245719" y="403834"/>
                </a:lnTo>
                <a:lnTo>
                  <a:pt x="244856" y="404304"/>
                </a:lnTo>
                <a:lnTo>
                  <a:pt x="244043" y="404837"/>
                </a:lnTo>
                <a:lnTo>
                  <a:pt x="243319" y="405472"/>
                </a:lnTo>
                <a:lnTo>
                  <a:pt x="275271" y="405472"/>
                </a:lnTo>
                <a:lnTo>
                  <a:pt x="279872" y="399402"/>
                </a:lnTo>
                <a:lnTo>
                  <a:pt x="288620" y="389177"/>
                </a:lnTo>
                <a:lnTo>
                  <a:pt x="295474" y="382834"/>
                </a:lnTo>
                <a:lnTo>
                  <a:pt x="300304" y="380530"/>
                </a:lnTo>
                <a:lnTo>
                  <a:pt x="328076" y="380530"/>
                </a:lnTo>
                <a:lnTo>
                  <a:pt x="327190" y="378269"/>
                </a:lnTo>
                <a:lnTo>
                  <a:pt x="321758" y="367876"/>
                </a:lnTo>
                <a:lnTo>
                  <a:pt x="315636" y="361237"/>
                </a:lnTo>
                <a:lnTo>
                  <a:pt x="309395" y="357557"/>
                </a:lnTo>
                <a:lnTo>
                  <a:pt x="303606" y="356044"/>
                </a:lnTo>
                <a:close/>
              </a:path>
              <a:path w="330200" h="692784">
                <a:moveTo>
                  <a:pt x="180701" y="392195"/>
                </a:moveTo>
                <a:lnTo>
                  <a:pt x="153014" y="396594"/>
                </a:lnTo>
                <a:lnTo>
                  <a:pt x="126187" y="403809"/>
                </a:lnTo>
                <a:lnTo>
                  <a:pt x="242883" y="403809"/>
                </a:lnTo>
                <a:lnTo>
                  <a:pt x="180701" y="392195"/>
                </a:lnTo>
                <a:close/>
              </a:path>
              <a:path w="330200" h="692784">
                <a:moveTo>
                  <a:pt x="328076" y="380530"/>
                </a:moveTo>
                <a:lnTo>
                  <a:pt x="300304" y="380530"/>
                </a:lnTo>
                <a:lnTo>
                  <a:pt x="300786" y="380936"/>
                </a:lnTo>
                <a:lnTo>
                  <a:pt x="302374" y="382511"/>
                </a:lnTo>
                <a:lnTo>
                  <a:pt x="306705" y="393585"/>
                </a:lnTo>
                <a:lnTo>
                  <a:pt x="313842" y="396722"/>
                </a:lnTo>
                <a:lnTo>
                  <a:pt x="326529" y="391769"/>
                </a:lnTo>
                <a:lnTo>
                  <a:pt x="329679" y="384619"/>
                </a:lnTo>
                <a:lnTo>
                  <a:pt x="328076" y="380530"/>
                </a:lnTo>
                <a:close/>
              </a:path>
              <a:path w="330200" h="692784">
                <a:moveTo>
                  <a:pt x="129704" y="20929"/>
                </a:moveTo>
                <a:lnTo>
                  <a:pt x="99542" y="20929"/>
                </a:lnTo>
                <a:lnTo>
                  <a:pt x="103243" y="22336"/>
                </a:lnTo>
                <a:lnTo>
                  <a:pt x="109950" y="29070"/>
                </a:lnTo>
                <a:lnTo>
                  <a:pt x="119637" y="44986"/>
                </a:lnTo>
                <a:lnTo>
                  <a:pt x="132283" y="73939"/>
                </a:lnTo>
                <a:lnTo>
                  <a:pt x="134759" y="80352"/>
                </a:lnTo>
                <a:lnTo>
                  <a:pt x="143014" y="92341"/>
                </a:lnTo>
                <a:lnTo>
                  <a:pt x="143408" y="93103"/>
                </a:lnTo>
                <a:lnTo>
                  <a:pt x="151643" y="134070"/>
                </a:lnTo>
                <a:lnTo>
                  <a:pt x="153496" y="184715"/>
                </a:lnTo>
                <a:lnTo>
                  <a:pt x="147831" y="238107"/>
                </a:lnTo>
                <a:lnTo>
                  <a:pt x="133514" y="287316"/>
                </a:lnTo>
                <a:lnTo>
                  <a:pt x="109410" y="325412"/>
                </a:lnTo>
                <a:lnTo>
                  <a:pt x="134271" y="325412"/>
                </a:lnTo>
                <a:lnTo>
                  <a:pt x="144179" y="313117"/>
                </a:lnTo>
                <a:lnTo>
                  <a:pt x="162165" y="269288"/>
                </a:lnTo>
                <a:lnTo>
                  <a:pt x="172008" y="220019"/>
                </a:lnTo>
                <a:lnTo>
                  <a:pt x="174757" y="169978"/>
                </a:lnTo>
                <a:lnTo>
                  <a:pt x="171457" y="123835"/>
                </a:lnTo>
                <a:lnTo>
                  <a:pt x="163156" y="86258"/>
                </a:lnTo>
                <a:lnTo>
                  <a:pt x="162217" y="83400"/>
                </a:lnTo>
                <a:lnTo>
                  <a:pt x="153365" y="70548"/>
                </a:lnTo>
                <a:lnTo>
                  <a:pt x="151790" y="66446"/>
                </a:lnTo>
                <a:lnTo>
                  <a:pt x="141674" y="42352"/>
                </a:lnTo>
                <a:lnTo>
                  <a:pt x="129897" y="21140"/>
                </a:lnTo>
                <a:lnTo>
                  <a:pt x="129704" y="20929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5348" y="6852698"/>
            <a:ext cx="710565" cy="233679"/>
          </a:xfrm>
          <a:custGeom>
            <a:avLst/>
            <a:gdLst/>
            <a:ahLst/>
            <a:cxnLst/>
            <a:rect l="l" t="t" r="r" b="b"/>
            <a:pathLst>
              <a:path w="710565" h="233679">
                <a:moveTo>
                  <a:pt x="483209" y="0"/>
                </a:moveTo>
                <a:lnTo>
                  <a:pt x="0" y="221754"/>
                </a:lnTo>
                <a:lnTo>
                  <a:pt x="0" y="221983"/>
                </a:lnTo>
                <a:lnTo>
                  <a:pt x="12103" y="233451"/>
                </a:lnTo>
                <a:lnTo>
                  <a:pt x="483031" y="17106"/>
                </a:lnTo>
                <a:lnTo>
                  <a:pt x="518533" y="17106"/>
                </a:lnTo>
                <a:lnTo>
                  <a:pt x="483209" y="0"/>
                </a:lnTo>
                <a:close/>
              </a:path>
              <a:path w="710565" h="233679">
                <a:moveTo>
                  <a:pt x="518533" y="17106"/>
                </a:moveTo>
                <a:lnTo>
                  <a:pt x="483031" y="17106"/>
                </a:lnTo>
                <a:lnTo>
                  <a:pt x="691934" y="118643"/>
                </a:lnTo>
                <a:lnTo>
                  <a:pt x="710018" y="109842"/>
                </a:lnTo>
                <a:lnTo>
                  <a:pt x="518533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3846" y="6852684"/>
            <a:ext cx="641350" cy="165100"/>
          </a:xfrm>
          <a:custGeom>
            <a:avLst/>
            <a:gdLst/>
            <a:ahLst/>
            <a:cxnLst/>
            <a:rect l="l" t="t" r="r" b="b"/>
            <a:pathLst>
              <a:path w="641350" h="165100">
                <a:moveTo>
                  <a:pt x="357389" y="17119"/>
                </a:moveTo>
                <a:lnTo>
                  <a:pt x="322110" y="17119"/>
                </a:lnTo>
                <a:lnTo>
                  <a:pt x="623684" y="164858"/>
                </a:lnTo>
                <a:lnTo>
                  <a:pt x="640968" y="155676"/>
                </a:lnTo>
                <a:lnTo>
                  <a:pt x="357389" y="17119"/>
                </a:lnTo>
                <a:close/>
              </a:path>
              <a:path w="641350" h="165100">
                <a:moveTo>
                  <a:pt x="322351" y="0"/>
                </a:moveTo>
                <a:lnTo>
                  <a:pt x="0" y="145846"/>
                </a:lnTo>
                <a:lnTo>
                  <a:pt x="12255" y="157480"/>
                </a:lnTo>
                <a:lnTo>
                  <a:pt x="322110" y="17119"/>
                </a:lnTo>
                <a:lnTo>
                  <a:pt x="357389" y="17119"/>
                </a:lnTo>
                <a:lnTo>
                  <a:pt x="3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38250" y="71341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72985" y="0"/>
                </a:moveTo>
                <a:lnTo>
                  <a:pt x="26247" y="8996"/>
                </a:lnTo>
                <a:lnTo>
                  <a:pt x="569" y="46939"/>
                </a:lnTo>
                <a:lnTo>
                  <a:pt x="0" y="71706"/>
                </a:lnTo>
                <a:lnTo>
                  <a:pt x="8278" y="92994"/>
                </a:lnTo>
                <a:lnTo>
                  <a:pt x="24158" y="109116"/>
                </a:lnTo>
                <a:lnTo>
                  <a:pt x="46391" y="118389"/>
                </a:lnTo>
                <a:lnTo>
                  <a:pt x="75098" y="118914"/>
                </a:lnTo>
                <a:lnTo>
                  <a:pt x="98110" y="108342"/>
                </a:lnTo>
                <a:lnTo>
                  <a:pt x="105868" y="98208"/>
                </a:lnTo>
                <a:lnTo>
                  <a:pt x="65084" y="98208"/>
                </a:lnTo>
                <a:lnTo>
                  <a:pt x="51979" y="97078"/>
                </a:lnTo>
                <a:lnTo>
                  <a:pt x="39584" y="91327"/>
                </a:lnTo>
                <a:lnTo>
                  <a:pt x="30565" y="81411"/>
                </a:lnTo>
                <a:lnTo>
                  <a:pt x="25763" y="68198"/>
                </a:lnTo>
                <a:lnTo>
                  <a:pt x="26020" y="52552"/>
                </a:lnTo>
                <a:lnTo>
                  <a:pt x="65472" y="21383"/>
                </a:lnTo>
                <a:lnTo>
                  <a:pt x="109860" y="21383"/>
                </a:lnTo>
                <a:lnTo>
                  <a:pt x="107148" y="18262"/>
                </a:lnTo>
                <a:lnTo>
                  <a:pt x="103681" y="15074"/>
                </a:lnTo>
                <a:lnTo>
                  <a:pt x="96902" y="9697"/>
                </a:lnTo>
                <a:lnTo>
                  <a:pt x="89447" y="5375"/>
                </a:lnTo>
                <a:lnTo>
                  <a:pt x="81435" y="2133"/>
                </a:lnTo>
                <a:lnTo>
                  <a:pt x="72985" y="0"/>
                </a:lnTo>
                <a:close/>
              </a:path>
              <a:path w="119379" h="119379">
                <a:moveTo>
                  <a:pt x="119302" y="54470"/>
                </a:moveTo>
                <a:lnTo>
                  <a:pt x="60856" y="54470"/>
                </a:lnTo>
                <a:lnTo>
                  <a:pt x="60856" y="74803"/>
                </a:lnTo>
                <a:lnTo>
                  <a:pt x="91400" y="74803"/>
                </a:lnTo>
                <a:lnTo>
                  <a:pt x="91222" y="76263"/>
                </a:lnTo>
                <a:lnTo>
                  <a:pt x="90892" y="77533"/>
                </a:lnTo>
                <a:lnTo>
                  <a:pt x="90714" y="78498"/>
                </a:lnTo>
                <a:lnTo>
                  <a:pt x="90054" y="80429"/>
                </a:lnTo>
                <a:lnTo>
                  <a:pt x="84713" y="89193"/>
                </a:lnTo>
                <a:lnTo>
                  <a:pt x="76193" y="95350"/>
                </a:lnTo>
                <a:lnTo>
                  <a:pt x="65084" y="98208"/>
                </a:lnTo>
                <a:lnTo>
                  <a:pt x="105868" y="98208"/>
                </a:lnTo>
                <a:lnTo>
                  <a:pt x="113490" y="88251"/>
                </a:lnTo>
                <a:lnTo>
                  <a:pt x="119302" y="60223"/>
                </a:lnTo>
                <a:lnTo>
                  <a:pt x="119302" y="54470"/>
                </a:lnTo>
                <a:close/>
              </a:path>
              <a:path w="119379" h="119379">
                <a:moveTo>
                  <a:pt x="109860" y="21383"/>
                </a:moveTo>
                <a:lnTo>
                  <a:pt x="65472" y="21383"/>
                </a:lnTo>
                <a:lnTo>
                  <a:pt x="80211" y="26924"/>
                </a:lnTo>
                <a:lnTo>
                  <a:pt x="82523" y="28511"/>
                </a:lnTo>
                <a:lnTo>
                  <a:pt x="93356" y="40843"/>
                </a:lnTo>
                <a:lnTo>
                  <a:pt x="112736" y="25488"/>
                </a:lnTo>
                <a:lnTo>
                  <a:pt x="110094" y="21653"/>
                </a:lnTo>
                <a:lnTo>
                  <a:pt x="109860" y="21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73127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71" y="0"/>
                </a:moveTo>
                <a:lnTo>
                  <a:pt x="30405" y="6943"/>
                </a:lnTo>
                <a:lnTo>
                  <a:pt x="14384" y="20070"/>
                </a:lnTo>
                <a:lnTo>
                  <a:pt x="3813" y="37938"/>
                </a:lnTo>
                <a:lnTo>
                  <a:pt x="0" y="59105"/>
                </a:lnTo>
                <a:lnTo>
                  <a:pt x="671" y="68122"/>
                </a:lnTo>
                <a:lnTo>
                  <a:pt x="22526" y="105831"/>
                </a:lnTo>
                <a:lnTo>
                  <a:pt x="54976" y="118814"/>
                </a:lnTo>
                <a:lnTo>
                  <a:pt x="74206" y="118224"/>
                </a:lnTo>
                <a:lnTo>
                  <a:pt x="96978" y="109563"/>
                </a:lnTo>
                <a:lnTo>
                  <a:pt x="110991" y="96100"/>
                </a:lnTo>
                <a:lnTo>
                  <a:pt x="62382" y="96100"/>
                </a:lnTo>
                <a:lnTo>
                  <a:pt x="53217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50" y="51422"/>
                </a:lnTo>
                <a:lnTo>
                  <a:pt x="53147" y="23100"/>
                </a:lnTo>
                <a:lnTo>
                  <a:pt x="62382" y="21958"/>
                </a:lnTo>
                <a:lnTo>
                  <a:pt x="111081" y="21958"/>
                </a:lnTo>
                <a:lnTo>
                  <a:pt x="98039" y="9196"/>
                </a:lnTo>
                <a:lnTo>
                  <a:pt x="76163" y="358"/>
                </a:lnTo>
                <a:lnTo>
                  <a:pt x="50571" y="0"/>
                </a:lnTo>
                <a:close/>
              </a:path>
              <a:path w="123825" h="119379">
                <a:moveTo>
                  <a:pt x="111081" y="21958"/>
                </a:moveTo>
                <a:lnTo>
                  <a:pt x="62382" y="21958"/>
                </a:lnTo>
                <a:lnTo>
                  <a:pt x="71528" y="23100"/>
                </a:lnTo>
                <a:lnTo>
                  <a:pt x="79995" y="26417"/>
                </a:lnTo>
                <a:lnTo>
                  <a:pt x="87412" y="31747"/>
                </a:lnTo>
                <a:lnTo>
                  <a:pt x="93408" y="38925"/>
                </a:lnTo>
                <a:lnTo>
                  <a:pt x="97193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28" y="94961"/>
                </a:lnTo>
                <a:lnTo>
                  <a:pt x="62382" y="96100"/>
                </a:lnTo>
                <a:lnTo>
                  <a:pt x="110991" y="96100"/>
                </a:lnTo>
                <a:lnTo>
                  <a:pt x="113919" y="93287"/>
                </a:lnTo>
                <a:lnTo>
                  <a:pt x="123315" y="71697"/>
                </a:lnTo>
                <a:lnTo>
                  <a:pt x="123456" y="47091"/>
                </a:lnTo>
                <a:lnTo>
                  <a:pt x="114402" y="25208"/>
                </a:lnTo>
                <a:lnTo>
                  <a:pt x="11108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28093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5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0475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22636" y="7136096"/>
            <a:ext cx="64769" cy="115570"/>
          </a:xfrm>
          <a:custGeom>
            <a:avLst/>
            <a:gdLst/>
            <a:ahLst/>
            <a:cxnLst/>
            <a:rect l="l" t="t" r="r" b="b"/>
            <a:pathLst>
              <a:path w="64770" h="115570">
                <a:moveTo>
                  <a:pt x="64198" y="0"/>
                </a:moveTo>
                <a:lnTo>
                  <a:pt x="0" y="0"/>
                </a:lnTo>
                <a:lnTo>
                  <a:pt x="0" y="115303"/>
                </a:lnTo>
                <a:lnTo>
                  <a:pt x="24777" y="115303"/>
                </a:lnTo>
                <a:lnTo>
                  <a:pt x="24777" y="68211"/>
                </a:lnTo>
                <a:lnTo>
                  <a:pt x="62890" y="68211"/>
                </a:lnTo>
                <a:lnTo>
                  <a:pt x="62890" y="47383"/>
                </a:lnTo>
                <a:lnTo>
                  <a:pt x="24777" y="47383"/>
                </a:lnTo>
                <a:lnTo>
                  <a:pt x="24777" y="21120"/>
                </a:lnTo>
                <a:lnTo>
                  <a:pt x="64198" y="21120"/>
                </a:lnTo>
                <a:lnTo>
                  <a:pt x="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13251" y="72272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12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3251" y="719297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7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13251" y="71593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84434" y="72272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4434" y="71594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6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29713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84" y="0"/>
                </a:moveTo>
                <a:lnTo>
                  <a:pt x="30421" y="6943"/>
                </a:lnTo>
                <a:lnTo>
                  <a:pt x="14395" y="20070"/>
                </a:lnTo>
                <a:lnTo>
                  <a:pt x="3817" y="37938"/>
                </a:lnTo>
                <a:lnTo>
                  <a:pt x="0" y="59105"/>
                </a:lnTo>
                <a:lnTo>
                  <a:pt x="675" y="68122"/>
                </a:lnTo>
                <a:lnTo>
                  <a:pt x="22551" y="105831"/>
                </a:lnTo>
                <a:lnTo>
                  <a:pt x="55001" y="118814"/>
                </a:lnTo>
                <a:lnTo>
                  <a:pt x="74231" y="118224"/>
                </a:lnTo>
                <a:lnTo>
                  <a:pt x="97009" y="109563"/>
                </a:lnTo>
                <a:lnTo>
                  <a:pt x="111021" y="96100"/>
                </a:lnTo>
                <a:lnTo>
                  <a:pt x="62395" y="96100"/>
                </a:lnTo>
                <a:lnTo>
                  <a:pt x="53231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63" y="51422"/>
                </a:lnTo>
                <a:lnTo>
                  <a:pt x="53167" y="23100"/>
                </a:lnTo>
                <a:lnTo>
                  <a:pt x="62395" y="21958"/>
                </a:lnTo>
                <a:lnTo>
                  <a:pt x="111101" y="21958"/>
                </a:lnTo>
                <a:lnTo>
                  <a:pt x="98053" y="9196"/>
                </a:lnTo>
                <a:lnTo>
                  <a:pt x="76172" y="358"/>
                </a:lnTo>
                <a:lnTo>
                  <a:pt x="50584" y="0"/>
                </a:lnTo>
                <a:close/>
              </a:path>
              <a:path w="123825" h="119379">
                <a:moveTo>
                  <a:pt x="111101" y="21958"/>
                </a:moveTo>
                <a:lnTo>
                  <a:pt x="62395" y="21958"/>
                </a:lnTo>
                <a:lnTo>
                  <a:pt x="71547" y="23100"/>
                </a:lnTo>
                <a:lnTo>
                  <a:pt x="80014" y="26417"/>
                </a:lnTo>
                <a:lnTo>
                  <a:pt x="87432" y="31747"/>
                </a:lnTo>
                <a:lnTo>
                  <a:pt x="93433" y="38925"/>
                </a:lnTo>
                <a:lnTo>
                  <a:pt x="97218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47" y="94961"/>
                </a:lnTo>
                <a:lnTo>
                  <a:pt x="62395" y="96100"/>
                </a:lnTo>
                <a:lnTo>
                  <a:pt x="111021" y="96100"/>
                </a:lnTo>
                <a:lnTo>
                  <a:pt x="113949" y="93287"/>
                </a:lnTo>
                <a:lnTo>
                  <a:pt x="123342" y="71697"/>
                </a:lnTo>
                <a:lnTo>
                  <a:pt x="123482" y="47091"/>
                </a:lnTo>
                <a:lnTo>
                  <a:pt x="114424" y="25208"/>
                </a:lnTo>
                <a:lnTo>
                  <a:pt x="11110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04250" y="715769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00"/>
                </a:lnTo>
              </a:path>
            </a:pathLst>
          </a:custGeom>
          <a:ln w="24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68049" y="714698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85" y="0"/>
                </a:lnTo>
              </a:path>
            </a:pathLst>
          </a:custGeom>
          <a:ln w="21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6052" y="7136096"/>
            <a:ext cx="65405" cy="115570"/>
          </a:xfrm>
          <a:custGeom>
            <a:avLst/>
            <a:gdLst/>
            <a:ahLst/>
            <a:cxnLst/>
            <a:rect l="l" t="t" r="r" b="b"/>
            <a:pathLst>
              <a:path w="65404" h="115570">
                <a:moveTo>
                  <a:pt x="65024" y="0"/>
                </a:moveTo>
                <a:lnTo>
                  <a:pt x="0" y="0"/>
                </a:lnTo>
                <a:lnTo>
                  <a:pt x="0" y="115303"/>
                </a:lnTo>
                <a:lnTo>
                  <a:pt x="65024" y="115303"/>
                </a:lnTo>
                <a:lnTo>
                  <a:pt x="65024" y="94170"/>
                </a:lnTo>
                <a:lnTo>
                  <a:pt x="24790" y="94170"/>
                </a:lnTo>
                <a:lnTo>
                  <a:pt x="24790" y="67259"/>
                </a:lnTo>
                <a:lnTo>
                  <a:pt x="63690" y="67259"/>
                </a:lnTo>
                <a:lnTo>
                  <a:pt x="63690" y="46596"/>
                </a:lnTo>
                <a:lnTo>
                  <a:pt x="24790" y="46596"/>
                </a:lnTo>
                <a:lnTo>
                  <a:pt x="24790" y="20967"/>
                </a:lnTo>
                <a:lnTo>
                  <a:pt x="65024" y="20967"/>
                </a:lnTo>
                <a:lnTo>
                  <a:pt x="65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62887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8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75282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37510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2678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65" y="2565"/>
                </a:lnTo>
                <a:lnTo>
                  <a:pt x="7810" y="4584"/>
                </a:lnTo>
                <a:lnTo>
                  <a:pt x="8235" y="6286"/>
                </a:lnTo>
                <a:lnTo>
                  <a:pt x="8273" y="54800"/>
                </a:lnTo>
                <a:lnTo>
                  <a:pt x="7810" y="56769"/>
                </a:lnTo>
                <a:lnTo>
                  <a:pt x="5740" y="58483"/>
                </a:lnTo>
                <a:lnTo>
                  <a:pt x="3479" y="59093"/>
                </a:lnTo>
                <a:lnTo>
                  <a:pt x="0" y="59448"/>
                </a:lnTo>
                <a:lnTo>
                  <a:pt x="0" y="61125"/>
                </a:lnTo>
                <a:lnTo>
                  <a:pt x="50965" y="61125"/>
                </a:lnTo>
                <a:lnTo>
                  <a:pt x="52002" y="57531"/>
                </a:lnTo>
                <a:lnTo>
                  <a:pt x="35928" y="57531"/>
                </a:lnTo>
                <a:lnTo>
                  <a:pt x="22301" y="57429"/>
                </a:lnTo>
                <a:lnTo>
                  <a:pt x="17983" y="54800"/>
                </a:lnTo>
                <a:lnTo>
                  <a:pt x="17983" y="6286"/>
                </a:lnTo>
                <a:lnTo>
                  <a:pt x="26784" y="1701"/>
                </a:lnTo>
                <a:lnTo>
                  <a:pt x="26784" y="0"/>
                </a:lnTo>
                <a:close/>
              </a:path>
              <a:path w="55879" h="61595">
                <a:moveTo>
                  <a:pt x="55587" y="45110"/>
                </a:moveTo>
                <a:lnTo>
                  <a:pt x="53200" y="45110"/>
                </a:lnTo>
                <a:lnTo>
                  <a:pt x="50431" y="50673"/>
                </a:lnTo>
                <a:lnTo>
                  <a:pt x="47561" y="54127"/>
                </a:lnTo>
                <a:lnTo>
                  <a:pt x="41630" y="56832"/>
                </a:lnTo>
                <a:lnTo>
                  <a:pt x="35928" y="57531"/>
                </a:lnTo>
                <a:lnTo>
                  <a:pt x="52002" y="57531"/>
                </a:lnTo>
                <a:lnTo>
                  <a:pt x="55587" y="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4315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0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78" y="2565"/>
                </a:lnTo>
                <a:lnTo>
                  <a:pt x="7813" y="4597"/>
                </a:lnTo>
                <a:lnTo>
                  <a:pt x="8278" y="6502"/>
                </a:lnTo>
                <a:lnTo>
                  <a:pt x="8331" y="54610"/>
                </a:lnTo>
                <a:lnTo>
                  <a:pt x="7804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06" y="61125"/>
                </a:lnTo>
                <a:lnTo>
                  <a:pt x="52197" y="57531"/>
                </a:lnTo>
                <a:lnTo>
                  <a:pt x="24510" y="57531"/>
                </a:lnTo>
                <a:lnTo>
                  <a:pt x="20954" y="57327"/>
                </a:lnTo>
                <a:lnTo>
                  <a:pt x="19735" y="57023"/>
                </a:lnTo>
                <a:lnTo>
                  <a:pt x="18567" y="56692"/>
                </a:lnTo>
                <a:lnTo>
                  <a:pt x="17983" y="55613"/>
                </a:lnTo>
                <a:lnTo>
                  <a:pt x="17983" y="30899"/>
                </a:lnTo>
                <a:lnTo>
                  <a:pt x="45173" y="30899"/>
                </a:lnTo>
                <a:lnTo>
                  <a:pt x="45173" y="27241"/>
                </a:lnTo>
                <a:lnTo>
                  <a:pt x="17983" y="27241"/>
                </a:lnTo>
                <a:lnTo>
                  <a:pt x="17983" y="5410"/>
                </a:lnTo>
                <a:lnTo>
                  <a:pt x="18144" y="4584"/>
                </a:lnTo>
                <a:lnTo>
                  <a:pt x="18770" y="3733"/>
                </a:lnTo>
                <a:lnTo>
                  <a:pt x="19646" y="3492"/>
                </a:lnTo>
                <a:lnTo>
                  <a:pt x="50391" y="3492"/>
                </a:lnTo>
                <a:lnTo>
                  <a:pt x="50304" y="0"/>
                </a:lnTo>
                <a:close/>
              </a:path>
              <a:path w="55879" h="61595">
                <a:moveTo>
                  <a:pt x="55511" y="45516"/>
                </a:moveTo>
                <a:lnTo>
                  <a:pt x="52870" y="45516"/>
                </a:lnTo>
                <a:lnTo>
                  <a:pt x="50418" y="50800"/>
                </a:lnTo>
                <a:lnTo>
                  <a:pt x="47675" y="54076"/>
                </a:lnTo>
                <a:lnTo>
                  <a:pt x="44627" y="55473"/>
                </a:lnTo>
                <a:lnTo>
                  <a:pt x="41567" y="56832"/>
                </a:lnTo>
                <a:lnTo>
                  <a:pt x="36829" y="57531"/>
                </a:lnTo>
                <a:lnTo>
                  <a:pt x="52197" y="57531"/>
                </a:lnTo>
                <a:lnTo>
                  <a:pt x="55511" y="45516"/>
                </a:lnTo>
                <a:close/>
              </a:path>
              <a:path w="55879" h="61595">
                <a:moveTo>
                  <a:pt x="45173" y="30899"/>
                </a:moveTo>
                <a:lnTo>
                  <a:pt x="36575" y="30899"/>
                </a:lnTo>
                <a:lnTo>
                  <a:pt x="39115" y="31483"/>
                </a:lnTo>
                <a:lnTo>
                  <a:pt x="40233" y="32651"/>
                </a:lnTo>
                <a:lnTo>
                  <a:pt x="41363" y="33782"/>
                </a:lnTo>
                <a:lnTo>
                  <a:pt x="42265" y="36156"/>
                </a:lnTo>
                <a:lnTo>
                  <a:pt x="42964" y="39738"/>
                </a:lnTo>
                <a:lnTo>
                  <a:pt x="45173" y="39738"/>
                </a:lnTo>
                <a:lnTo>
                  <a:pt x="45173" y="30899"/>
                </a:lnTo>
                <a:close/>
              </a:path>
              <a:path w="55879" h="61595">
                <a:moveTo>
                  <a:pt x="45173" y="18338"/>
                </a:moveTo>
                <a:lnTo>
                  <a:pt x="42964" y="18338"/>
                </a:lnTo>
                <a:lnTo>
                  <a:pt x="42278" y="21932"/>
                </a:lnTo>
                <a:lnTo>
                  <a:pt x="41389" y="24282"/>
                </a:lnTo>
                <a:lnTo>
                  <a:pt x="40284" y="25476"/>
                </a:lnTo>
                <a:lnTo>
                  <a:pt x="39166" y="26631"/>
                </a:lnTo>
                <a:lnTo>
                  <a:pt x="36588" y="27241"/>
                </a:lnTo>
                <a:lnTo>
                  <a:pt x="45173" y="27241"/>
                </a:lnTo>
                <a:lnTo>
                  <a:pt x="45173" y="18338"/>
                </a:lnTo>
                <a:close/>
              </a:path>
              <a:path w="55879" h="61595">
                <a:moveTo>
                  <a:pt x="50391" y="3492"/>
                </a:moveTo>
                <a:lnTo>
                  <a:pt x="39458" y="3492"/>
                </a:lnTo>
                <a:lnTo>
                  <a:pt x="43040" y="4127"/>
                </a:lnTo>
                <a:lnTo>
                  <a:pt x="46227" y="6502"/>
                </a:lnTo>
                <a:lnTo>
                  <a:pt x="47447" y="9156"/>
                </a:lnTo>
                <a:lnTo>
                  <a:pt x="48234" y="13246"/>
                </a:lnTo>
                <a:lnTo>
                  <a:pt x="50634" y="13246"/>
                </a:lnTo>
                <a:lnTo>
                  <a:pt x="50391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9398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2" y="60426"/>
                </a:moveTo>
                <a:lnTo>
                  <a:pt x="8356" y="60426"/>
                </a:lnTo>
                <a:lnTo>
                  <a:pt x="10198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32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2" y="62039"/>
                </a:lnTo>
                <a:lnTo>
                  <a:pt x="6019" y="60756"/>
                </a:lnTo>
                <a:lnTo>
                  <a:pt x="6807" y="60426"/>
                </a:lnTo>
                <a:lnTo>
                  <a:pt x="35032" y="60426"/>
                </a:lnTo>
                <a:lnTo>
                  <a:pt x="35264" y="60223"/>
                </a:lnTo>
                <a:lnTo>
                  <a:pt x="16243" y="60223"/>
                </a:lnTo>
                <a:lnTo>
                  <a:pt x="11569" y="58077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693" y="0"/>
                </a:lnTo>
                <a:lnTo>
                  <a:pt x="10464" y="1562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46" y="38226"/>
                </a:lnTo>
                <a:lnTo>
                  <a:pt x="28194" y="40373"/>
                </a:lnTo>
                <a:lnTo>
                  <a:pt x="31864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64" y="55587"/>
                </a:lnTo>
                <a:lnTo>
                  <a:pt x="29629" y="57442"/>
                </a:lnTo>
                <a:lnTo>
                  <a:pt x="27457" y="59296"/>
                </a:lnTo>
                <a:lnTo>
                  <a:pt x="24841" y="60223"/>
                </a:lnTo>
                <a:lnTo>
                  <a:pt x="35264" y="60223"/>
                </a:lnTo>
                <a:lnTo>
                  <a:pt x="40678" y="55537"/>
                </a:lnTo>
                <a:lnTo>
                  <a:pt x="42545" y="51511"/>
                </a:lnTo>
                <a:lnTo>
                  <a:pt x="42545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12" y="7480"/>
                </a:lnTo>
                <a:lnTo>
                  <a:pt x="13817" y="5981"/>
                </a:lnTo>
                <a:lnTo>
                  <a:pt x="15773" y="4483"/>
                </a:lnTo>
                <a:lnTo>
                  <a:pt x="18046" y="3733"/>
                </a:lnTo>
                <a:lnTo>
                  <a:pt x="38721" y="3733"/>
                </a:lnTo>
                <a:lnTo>
                  <a:pt x="38657" y="3124"/>
                </a:lnTo>
                <a:lnTo>
                  <a:pt x="32499" y="3124"/>
                </a:lnTo>
                <a:lnTo>
                  <a:pt x="30784" y="2590"/>
                </a:lnTo>
                <a:lnTo>
                  <a:pt x="27661" y="1549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21" y="3733"/>
                </a:moveTo>
                <a:lnTo>
                  <a:pt x="23952" y="3733"/>
                </a:lnTo>
                <a:lnTo>
                  <a:pt x="27330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398" y="19672"/>
                </a:lnTo>
                <a:lnTo>
                  <a:pt x="38721" y="3733"/>
                </a:lnTo>
                <a:close/>
              </a:path>
              <a:path w="42545" h="64134">
                <a:moveTo>
                  <a:pt x="38328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5331" y="2298"/>
                </a:lnTo>
                <a:lnTo>
                  <a:pt x="34912" y="2819"/>
                </a:lnTo>
                <a:lnTo>
                  <a:pt x="34112" y="3124"/>
                </a:lnTo>
                <a:lnTo>
                  <a:pt x="38657" y="3124"/>
                </a:lnTo>
                <a:lnTo>
                  <a:pt x="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05831" y="734808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70" h="61595">
                <a:moveTo>
                  <a:pt x="26314" y="0"/>
                </a:moveTo>
                <a:lnTo>
                  <a:pt x="0" y="0"/>
                </a:lnTo>
                <a:lnTo>
                  <a:pt x="0" y="1701"/>
                </a:lnTo>
                <a:lnTo>
                  <a:pt x="3467" y="1930"/>
                </a:lnTo>
                <a:lnTo>
                  <a:pt x="5727" y="2552"/>
                </a:lnTo>
                <a:lnTo>
                  <a:pt x="7810" y="4546"/>
                </a:lnTo>
                <a:lnTo>
                  <a:pt x="8305" y="6692"/>
                </a:lnTo>
                <a:lnTo>
                  <a:pt x="8226" y="54457"/>
                </a:lnTo>
                <a:lnTo>
                  <a:pt x="7861" y="56489"/>
                </a:lnTo>
                <a:lnTo>
                  <a:pt x="6007" y="58407"/>
                </a:lnTo>
                <a:lnTo>
                  <a:pt x="3708" y="59055"/>
                </a:lnTo>
                <a:lnTo>
                  <a:pt x="0" y="59448"/>
                </a:lnTo>
                <a:lnTo>
                  <a:pt x="0" y="61125"/>
                </a:lnTo>
                <a:lnTo>
                  <a:pt x="26314" y="61125"/>
                </a:lnTo>
                <a:lnTo>
                  <a:pt x="26314" y="59448"/>
                </a:lnTo>
                <a:lnTo>
                  <a:pt x="22821" y="59194"/>
                </a:lnTo>
                <a:lnTo>
                  <a:pt x="20548" y="58572"/>
                </a:lnTo>
                <a:lnTo>
                  <a:pt x="18453" y="56654"/>
                </a:lnTo>
                <a:lnTo>
                  <a:pt x="17945" y="54457"/>
                </a:lnTo>
                <a:lnTo>
                  <a:pt x="17945" y="32067"/>
                </a:lnTo>
                <a:lnTo>
                  <a:pt x="56324" y="32067"/>
                </a:lnTo>
                <a:lnTo>
                  <a:pt x="56324" y="27990"/>
                </a:lnTo>
                <a:lnTo>
                  <a:pt x="17945" y="27990"/>
                </a:lnTo>
                <a:lnTo>
                  <a:pt x="17945" y="6692"/>
                </a:lnTo>
                <a:lnTo>
                  <a:pt x="18453" y="4546"/>
                </a:lnTo>
                <a:lnTo>
                  <a:pt x="20548" y="2552"/>
                </a:lnTo>
                <a:lnTo>
                  <a:pt x="22821" y="1930"/>
                </a:lnTo>
                <a:lnTo>
                  <a:pt x="26314" y="1701"/>
                </a:lnTo>
                <a:lnTo>
                  <a:pt x="26314" y="0"/>
                </a:lnTo>
                <a:close/>
              </a:path>
              <a:path w="64770" h="61595">
                <a:moveTo>
                  <a:pt x="56324" y="32067"/>
                </a:moveTo>
                <a:lnTo>
                  <a:pt x="46659" y="32067"/>
                </a:lnTo>
                <a:lnTo>
                  <a:pt x="46575" y="54457"/>
                </a:lnTo>
                <a:lnTo>
                  <a:pt x="46189" y="56489"/>
                </a:lnTo>
                <a:lnTo>
                  <a:pt x="44373" y="58420"/>
                </a:lnTo>
                <a:lnTo>
                  <a:pt x="42062" y="59093"/>
                </a:lnTo>
                <a:lnTo>
                  <a:pt x="38328" y="59448"/>
                </a:lnTo>
                <a:lnTo>
                  <a:pt x="38328" y="61125"/>
                </a:lnTo>
                <a:lnTo>
                  <a:pt x="64655" y="61125"/>
                </a:lnTo>
                <a:lnTo>
                  <a:pt x="64655" y="59448"/>
                </a:lnTo>
                <a:lnTo>
                  <a:pt x="61163" y="59156"/>
                </a:lnTo>
                <a:lnTo>
                  <a:pt x="58915" y="58534"/>
                </a:lnTo>
                <a:lnTo>
                  <a:pt x="57861" y="57619"/>
                </a:lnTo>
                <a:lnTo>
                  <a:pt x="56819" y="56654"/>
                </a:lnTo>
                <a:lnTo>
                  <a:pt x="56324" y="54457"/>
                </a:lnTo>
                <a:lnTo>
                  <a:pt x="56324" y="32067"/>
                </a:lnTo>
                <a:close/>
              </a:path>
              <a:path w="64770" h="61595">
                <a:moveTo>
                  <a:pt x="64655" y="0"/>
                </a:moveTo>
                <a:lnTo>
                  <a:pt x="38328" y="0"/>
                </a:lnTo>
                <a:lnTo>
                  <a:pt x="38328" y="1701"/>
                </a:lnTo>
                <a:lnTo>
                  <a:pt x="41833" y="1930"/>
                </a:lnTo>
                <a:lnTo>
                  <a:pt x="44107" y="2552"/>
                </a:lnTo>
                <a:lnTo>
                  <a:pt x="45135" y="3530"/>
                </a:lnTo>
                <a:lnTo>
                  <a:pt x="46139" y="4546"/>
                </a:lnTo>
                <a:lnTo>
                  <a:pt x="46659" y="6692"/>
                </a:lnTo>
                <a:lnTo>
                  <a:pt x="46659" y="27990"/>
                </a:lnTo>
                <a:lnTo>
                  <a:pt x="56324" y="27990"/>
                </a:lnTo>
                <a:lnTo>
                  <a:pt x="56324" y="6692"/>
                </a:lnTo>
                <a:lnTo>
                  <a:pt x="56819" y="4546"/>
                </a:lnTo>
                <a:lnTo>
                  <a:pt x="57861" y="3530"/>
                </a:lnTo>
                <a:lnTo>
                  <a:pt x="58915" y="2552"/>
                </a:lnTo>
                <a:lnTo>
                  <a:pt x="61163" y="1930"/>
                </a:lnTo>
                <a:lnTo>
                  <a:pt x="64655" y="1701"/>
                </a:lnTo>
                <a:lnTo>
                  <a:pt x="6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93037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24" y="0"/>
                </a:moveTo>
                <a:lnTo>
                  <a:pt x="31496" y="0"/>
                </a:lnTo>
                <a:lnTo>
                  <a:pt x="8801" y="52120"/>
                </a:lnTo>
                <a:lnTo>
                  <a:pt x="6692" y="56311"/>
                </a:lnTo>
                <a:lnTo>
                  <a:pt x="5299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280" y="58039"/>
                </a:lnTo>
                <a:lnTo>
                  <a:pt x="12280" y="55714"/>
                </a:lnTo>
                <a:lnTo>
                  <a:pt x="12534" y="54648"/>
                </a:lnTo>
                <a:lnTo>
                  <a:pt x="13487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60" y="42227"/>
                </a:lnTo>
                <a:lnTo>
                  <a:pt x="50671" y="38481"/>
                </a:lnTo>
                <a:lnTo>
                  <a:pt x="19100" y="38481"/>
                </a:lnTo>
                <a:lnTo>
                  <a:pt x="29921" y="13017"/>
                </a:lnTo>
                <a:lnTo>
                  <a:pt x="39192" y="13017"/>
                </a:lnTo>
                <a:lnTo>
                  <a:pt x="33324" y="0"/>
                </a:lnTo>
                <a:close/>
              </a:path>
              <a:path w="66040" h="62229">
                <a:moveTo>
                  <a:pt x="52360" y="42227"/>
                </a:moveTo>
                <a:lnTo>
                  <a:pt x="42227" y="42227"/>
                </a:lnTo>
                <a:lnTo>
                  <a:pt x="46697" y="52374"/>
                </a:lnTo>
                <a:lnTo>
                  <a:pt x="47142" y="53581"/>
                </a:lnTo>
                <a:lnTo>
                  <a:pt x="47751" y="55867"/>
                </a:lnTo>
                <a:lnTo>
                  <a:pt x="47850" y="56311"/>
                </a:lnTo>
                <a:lnTo>
                  <a:pt x="47929" y="58470"/>
                </a:lnTo>
                <a:lnTo>
                  <a:pt x="47523" y="59321"/>
                </a:lnTo>
                <a:lnTo>
                  <a:pt x="45910" y="60020"/>
                </a:lnTo>
                <a:lnTo>
                  <a:pt x="44132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20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54" y="58039"/>
                </a:lnTo>
                <a:lnTo>
                  <a:pt x="58508" y="55867"/>
                </a:lnTo>
                <a:lnTo>
                  <a:pt x="52360" y="42227"/>
                </a:lnTo>
                <a:close/>
              </a:path>
              <a:path w="66040" h="62229">
                <a:moveTo>
                  <a:pt x="39192" y="13017"/>
                </a:moveTo>
                <a:lnTo>
                  <a:pt x="29921" y="13017"/>
                </a:lnTo>
                <a:lnTo>
                  <a:pt x="40893" y="38481"/>
                </a:lnTo>
                <a:lnTo>
                  <a:pt x="50671" y="38481"/>
                </a:lnTo>
                <a:lnTo>
                  <a:pt x="3919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80293" y="7348076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5">
                <a:moveTo>
                  <a:pt x="26873" y="0"/>
                </a:moveTo>
                <a:lnTo>
                  <a:pt x="0" y="0"/>
                </a:lnTo>
                <a:lnTo>
                  <a:pt x="0" y="1701"/>
                </a:lnTo>
                <a:lnTo>
                  <a:pt x="3555" y="1981"/>
                </a:lnTo>
                <a:lnTo>
                  <a:pt x="5880" y="2590"/>
                </a:lnTo>
                <a:lnTo>
                  <a:pt x="6921" y="3543"/>
                </a:lnTo>
                <a:lnTo>
                  <a:pt x="8013" y="4495"/>
                </a:lnTo>
                <a:lnTo>
                  <a:pt x="8528" y="6616"/>
                </a:lnTo>
                <a:lnTo>
                  <a:pt x="8534" y="44589"/>
                </a:lnTo>
                <a:lnTo>
                  <a:pt x="9550" y="49199"/>
                </a:lnTo>
                <a:lnTo>
                  <a:pt x="15265" y="59194"/>
                </a:lnTo>
                <a:lnTo>
                  <a:pt x="22225" y="62433"/>
                </a:lnTo>
                <a:lnTo>
                  <a:pt x="42811" y="62433"/>
                </a:lnTo>
                <a:lnTo>
                  <a:pt x="49847" y="59143"/>
                </a:lnTo>
                <a:lnTo>
                  <a:pt x="50334" y="58280"/>
                </a:lnTo>
                <a:lnTo>
                  <a:pt x="27508" y="58280"/>
                </a:lnTo>
                <a:lnTo>
                  <a:pt x="22745" y="55841"/>
                </a:lnTo>
                <a:lnTo>
                  <a:pt x="18846" y="48171"/>
                </a:lnTo>
                <a:lnTo>
                  <a:pt x="18219" y="44589"/>
                </a:lnTo>
                <a:lnTo>
                  <a:pt x="18186" y="6616"/>
                </a:lnTo>
                <a:lnTo>
                  <a:pt x="18719" y="4419"/>
                </a:lnTo>
                <a:lnTo>
                  <a:pt x="19799" y="3505"/>
                </a:lnTo>
                <a:lnTo>
                  <a:pt x="20866" y="2540"/>
                </a:lnTo>
                <a:lnTo>
                  <a:pt x="23228" y="1930"/>
                </a:lnTo>
                <a:lnTo>
                  <a:pt x="26873" y="1701"/>
                </a:lnTo>
                <a:lnTo>
                  <a:pt x="26873" y="0"/>
                </a:lnTo>
                <a:close/>
              </a:path>
              <a:path w="66040" h="62865">
                <a:moveTo>
                  <a:pt x="65443" y="0"/>
                </a:moveTo>
                <a:lnTo>
                  <a:pt x="43522" y="0"/>
                </a:lnTo>
                <a:lnTo>
                  <a:pt x="43522" y="1701"/>
                </a:lnTo>
                <a:lnTo>
                  <a:pt x="46964" y="2057"/>
                </a:lnTo>
                <a:lnTo>
                  <a:pt x="49314" y="2844"/>
                </a:lnTo>
                <a:lnTo>
                  <a:pt x="50898" y="4495"/>
                </a:lnTo>
                <a:lnTo>
                  <a:pt x="51790" y="5397"/>
                </a:lnTo>
                <a:lnTo>
                  <a:pt x="52387" y="8547"/>
                </a:lnTo>
                <a:lnTo>
                  <a:pt x="52311" y="43980"/>
                </a:lnTo>
                <a:lnTo>
                  <a:pt x="51663" y="47879"/>
                </a:lnTo>
                <a:lnTo>
                  <a:pt x="50059" y="50888"/>
                </a:lnTo>
                <a:lnTo>
                  <a:pt x="47523" y="55753"/>
                </a:lnTo>
                <a:lnTo>
                  <a:pt x="42316" y="58280"/>
                </a:lnTo>
                <a:lnTo>
                  <a:pt x="50334" y="58280"/>
                </a:lnTo>
                <a:lnTo>
                  <a:pt x="55549" y="48971"/>
                </a:lnTo>
                <a:lnTo>
                  <a:pt x="56419" y="44589"/>
                </a:lnTo>
                <a:lnTo>
                  <a:pt x="56540" y="8737"/>
                </a:lnTo>
                <a:lnTo>
                  <a:pt x="57124" y="5626"/>
                </a:lnTo>
                <a:lnTo>
                  <a:pt x="59347" y="2959"/>
                </a:lnTo>
                <a:lnTo>
                  <a:pt x="61747" y="2082"/>
                </a:lnTo>
                <a:lnTo>
                  <a:pt x="65443" y="1701"/>
                </a:lnTo>
                <a:lnTo>
                  <a:pt x="6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67628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2016" y="3822"/>
                </a:moveTo>
                <a:lnTo>
                  <a:pt x="22580" y="3822"/>
                </a:lnTo>
                <a:lnTo>
                  <a:pt x="22580" y="54025"/>
                </a:lnTo>
                <a:lnTo>
                  <a:pt x="22072" y="56527"/>
                </a:lnTo>
                <a:lnTo>
                  <a:pt x="21094" y="57531"/>
                </a:lnTo>
                <a:lnTo>
                  <a:pt x="20104" y="58508"/>
                </a:lnTo>
                <a:lnTo>
                  <a:pt x="17614" y="59156"/>
                </a:lnTo>
                <a:lnTo>
                  <a:pt x="13614" y="59448"/>
                </a:lnTo>
                <a:lnTo>
                  <a:pt x="13614" y="61125"/>
                </a:lnTo>
                <a:lnTo>
                  <a:pt x="41211" y="61125"/>
                </a:lnTo>
                <a:lnTo>
                  <a:pt x="41211" y="59448"/>
                </a:lnTo>
                <a:lnTo>
                  <a:pt x="37376" y="59194"/>
                </a:lnTo>
                <a:lnTo>
                  <a:pt x="34874" y="58623"/>
                </a:lnTo>
                <a:lnTo>
                  <a:pt x="33731" y="57785"/>
                </a:lnTo>
                <a:lnTo>
                  <a:pt x="32588" y="56908"/>
                </a:lnTo>
                <a:lnTo>
                  <a:pt x="32016" y="54686"/>
                </a:lnTo>
                <a:lnTo>
                  <a:pt x="32016" y="3822"/>
                </a:lnTo>
                <a:close/>
              </a:path>
              <a:path w="54609" h="61595">
                <a:moveTo>
                  <a:pt x="54063" y="0"/>
                </a:moveTo>
                <a:lnTo>
                  <a:pt x="546" y="0"/>
                </a:lnTo>
                <a:lnTo>
                  <a:pt x="0" y="15684"/>
                </a:lnTo>
                <a:lnTo>
                  <a:pt x="2336" y="15684"/>
                </a:lnTo>
                <a:lnTo>
                  <a:pt x="3276" y="10731"/>
                </a:lnTo>
                <a:lnTo>
                  <a:pt x="4686" y="7518"/>
                </a:lnTo>
                <a:lnTo>
                  <a:pt x="8470" y="4572"/>
                </a:lnTo>
                <a:lnTo>
                  <a:pt x="12052" y="3822"/>
                </a:lnTo>
                <a:lnTo>
                  <a:pt x="54190" y="3822"/>
                </a:lnTo>
                <a:lnTo>
                  <a:pt x="54063" y="0"/>
                </a:lnTo>
                <a:close/>
              </a:path>
              <a:path w="54609" h="61595">
                <a:moveTo>
                  <a:pt x="54190" y="3822"/>
                </a:moveTo>
                <a:lnTo>
                  <a:pt x="42748" y="3822"/>
                </a:lnTo>
                <a:lnTo>
                  <a:pt x="46354" y="4572"/>
                </a:lnTo>
                <a:lnTo>
                  <a:pt x="48069" y="6083"/>
                </a:lnTo>
                <a:lnTo>
                  <a:pt x="49783" y="7556"/>
                </a:lnTo>
                <a:lnTo>
                  <a:pt x="51206" y="10769"/>
                </a:lnTo>
                <a:lnTo>
                  <a:pt x="52311" y="15684"/>
                </a:lnTo>
                <a:lnTo>
                  <a:pt x="54584" y="15684"/>
                </a:lnTo>
                <a:lnTo>
                  <a:pt x="54190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47062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3" y="60426"/>
                </a:moveTo>
                <a:lnTo>
                  <a:pt x="8381" y="60426"/>
                </a:lnTo>
                <a:lnTo>
                  <a:pt x="10198" y="60972"/>
                </a:lnTo>
                <a:lnTo>
                  <a:pt x="16573" y="63118"/>
                </a:lnTo>
                <a:lnTo>
                  <a:pt x="19659" y="63665"/>
                </a:lnTo>
                <a:lnTo>
                  <a:pt x="28422" y="63665"/>
                </a:lnTo>
                <a:lnTo>
                  <a:pt x="33185" y="62039"/>
                </a:lnTo>
                <a:lnTo>
                  <a:pt x="35043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316" y="62039"/>
                </a:lnTo>
                <a:lnTo>
                  <a:pt x="5664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3" y="60426"/>
                </a:lnTo>
                <a:lnTo>
                  <a:pt x="35277" y="60223"/>
                </a:lnTo>
                <a:lnTo>
                  <a:pt x="16268" y="60223"/>
                </a:lnTo>
                <a:lnTo>
                  <a:pt x="11595" y="58077"/>
                </a:lnTo>
                <a:lnTo>
                  <a:pt x="7835" y="53771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719" y="0"/>
                </a:lnTo>
                <a:lnTo>
                  <a:pt x="10502" y="1549"/>
                </a:lnTo>
                <a:lnTo>
                  <a:pt x="4127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194" y="40373"/>
                </a:lnTo>
                <a:lnTo>
                  <a:pt x="29654" y="41782"/>
                </a:lnTo>
                <a:lnTo>
                  <a:pt x="31876" y="44005"/>
                </a:lnTo>
                <a:lnTo>
                  <a:pt x="32994" y="46634"/>
                </a:lnTo>
                <a:lnTo>
                  <a:pt x="32994" y="52984"/>
                </a:lnTo>
                <a:lnTo>
                  <a:pt x="31876" y="55587"/>
                </a:lnTo>
                <a:lnTo>
                  <a:pt x="27470" y="59296"/>
                </a:lnTo>
                <a:lnTo>
                  <a:pt x="24879" y="60223"/>
                </a:lnTo>
                <a:lnTo>
                  <a:pt x="35277" y="60223"/>
                </a:lnTo>
                <a:lnTo>
                  <a:pt x="40678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81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25" y="7480"/>
                </a:lnTo>
                <a:lnTo>
                  <a:pt x="15773" y="4483"/>
                </a:lnTo>
                <a:lnTo>
                  <a:pt x="18046" y="3733"/>
                </a:lnTo>
                <a:lnTo>
                  <a:pt x="38759" y="3733"/>
                </a:lnTo>
                <a:lnTo>
                  <a:pt x="38695" y="3124"/>
                </a:lnTo>
                <a:lnTo>
                  <a:pt x="32524" y="3124"/>
                </a:lnTo>
                <a:lnTo>
                  <a:pt x="30759" y="2590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59" y="3733"/>
                </a:moveTo>
                <a:lnTo>
                  <a:pt x="23952" y="3733"/>
                </a:lnTo>
                <a:lnTo>
                  <a:pt x="27304" y="4927"/>
                </a:lnTo>
                <a:lnTo>
                  <a:pt x="34150" y="9613"/>
                </a:lnTo>
                <a:lnTo>
                  <a:pt x="36639" y="13741"/>
                </a:lnTo>
                <a:lnTo>
                  <a:pt x="38163" y="19672"/>
                </a:lnTo>
                <a:lnTo>
                  <a:pt x="40436" y="19672"/>
                </a:lnTo>
                <a:lnTo>
                  <a:pt x="38759" y="3733"/>
                </a:lnTo>
                <a:close/>
              </a:path>
              <a:path w="42545" h="64134">
                <a:moveTo>
                  <a:pt x="38366" y="0"/>
                </a:moveTo>
                <a:lnTo>
                  <a:pt x="36423" y="0"/>
                </a:lnTo>
                <a:lnTo>
                  <a:pt x="36169" y="1003"/>
                </a:lnTo>
                <a:lnTo>
                  <a:pt x="35814" y="1765"/>
                </a:lnTo>
                <a:lnTo>
                  <a:pt x="34912" y="2819"/>
                </a:lnTo>
                <a:lnTo>
                  <a:pt x="34112" y="3124"/>
                </a:lnTo>
                <a:lnTo>
                  <a:pt x="38695" y="3124"/>
                </a:lnTo>
                <a:lnTo>
                  <a:pt x="3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58927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12" y="0"/>
                </a:moveTo>
                <a:lnTo>
                  <a:pt x="0" y="0"/>
                </a:lnTo>
                <a:lnTo>
                  <a:pt x="0" y="1701"/>
                </a:lnTo>
                <a:lnTo>
                  <a:pt x="3492" y="1930"/>
                </a:lnTo>
                <a:lnTo>
                  <a:pt x="5778" y="2539"/>
                </a:lnTo>
                <a:lnTo>
                  <a:pt x="7797" y="4470"/>
                </a:lnTo>
                <a:lnTo>
                  <a:pt x="8318" y="6642"/>
                </a:lnTo>
                <a:lnTo>
                  <a:pt x="8318" y="54622"/>
                </a:lnTo>
                <a:lnTo>
                  <a:pt x="7797" y="56781"/>
                </a:lnTo>
                <a:lnTo>
                  <a:pt x="5689" y="58483"/>
                </a:lnTo>
                <a:lnTo>
                  <a:pt x="3454" y="59105"/>
                </a:lnTo>
                <a:lnTo>
                  <a:pt x="0" y="59461"/>
                </a:lnTo>
                <a:lnTo>
                  <a:pt x="0" y="61125"/>
                </a:lnTo>
                <a:lnTo>
                  <a:pt x="33362" y="61125"/>
                </a:lnTo>
                <a:lnTo>
                  <a:pt x="39293" y="60248"/>
                </a:lnTo>
                <a:lnTo>
                  <a:pt x="46477" y="57696"/>
                </a:lnTo>
                <a:lnTo>
                  <a:pt x="21374" y="57696"/>
                </a:lnTo>
                <a:lnTo>
                  <a:pt x="19824" y="57454"/>
                </a:lnTo>
                <a:lnTo>
                  <a:pt x="18287" y="56476"/>
                </a:lnTo>
                <a:lnTo>
                  <a:pt x="17932" y="55498"/>
                </a:lnTo>
                <a:lnTo>
                  <a:pt x="17955" y="5422"/>
                </a:lnTo>
                <a:lnTo>
                  <a:pt x="18287" y="4495"/>
                </a:lnTo>
                <a:lnTo>
                  <a:pt x="19824" y="3606"/>
                </a:lnTo>
                <a:lnTo>
                  <a:pt x="21259" y="3365"/>
                </a:lnTo>
                <a:lnTo>
                  <a:pt x="45682" y="3365"/>
                </a:lnTo>
                <a:lnTo>
                  <a:pt x="41401" y="1371"/>
                </a:lnTo>
                <a:lnTo>
                  <a:pt x="34112" y="0"/>
                </a:lnTo>
                <a:close/>
              </a:path>
              <a:path w="63500" h="61595">
                <a:moveTo>
                  <a:pt x="45682" y="3365"/>
                </a:moveTo>
                <a:lnTo>
                  <a:pt x="31927" y="3365"/>
                </a:lnTo>
                <a:lnTo>
                  <a:pt x="38785" y="5422"/>
                </a:lnTo>
                <a:lnTo>
                  <a:pt x="50025" y="14274"/>
                </a:lnTo>
                <a:lnTo>
                  <a:pt x="53022" y="21412"/>
                </a:lnTo>
                <a:lnTo>
                  <a:pt x="53022" y="41516"/>
                </a:lnTo>
                <a:lnTo>
                  <a:pt x="49364" y="49009"/>
                </a:lnTo>
                <a:lnTo>
                  <a:pt x="37261" y="56273"/>
                </a:lnTo>
                <a:lnTo>
                  <a:pt x="31165" y="57696"/>
                </a:lnTo>
                <a:lnTo>
                  <a:pt x="46477" y="57696"/>
                </a:lnTo>
                <a:lnTo>
                  <a:pt x="60528" y="43891"/>
                </a:lnTo>
                <a:lnTo>
                  <a:pt x="62471" y="39750"/>
                </a:lnTo>
                <a:lnTo>
                  <a:pt x="63449" y="35369"/>
                </a:lnTo>
                <a:lnTo>
                  <a:pt x="63449" y="30772"/>
                </a:lnTo>
                <a:lnTo>
                  <a:pt x="62442" y="21913"/>
                </a:lnTo>
                <a:lnTo>
                  <a:pt x="59421" y="14522"/>
                </a:lnTo>
                <a:lnTo>
                  <a:pt x="54389" y="8597"/>
                </a:lnTo>
                <a:lnTo>
                  <a:pt x="47345" y="4140"/>
                </a:lnTo>
                <a:lnTo>
                  <a:pt x="45682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45783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42" y="0"/>
                </a:moveTo>
                <a:lnTo>
                  <a:pt x="0" y="0"/>
                </a:lnTo>
                <a:lnTo>
                  <a:pt x="0" y="1701"/>
                </a:lnTo>
                <a:lnTo>
                  <a:pt x="3543" y="1930"/>
                </a:lnTo>
                <a:lnTo>
                  <a:pt x="5803" y="2565"/>
                </a:lnTo>
                <a:lnTo>
                  <a:pt x="7838" y="4597"/>
                </a:lnTo>
                <a:lnTo>
                  <a:pt x="8292" y="6502"/>
                </a:lnTo>
                <a:lnTo>
                  <a:pt x="8343" y="54610"/>
                </a:lnTo>
                <a:lnTo>
                  <a:pt x="7829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31" y="61125"/>
                </a:lnTo>
                <a:lnTo>
                  <a:pt x="52220" y="57531"/>
                </a:lnTo>
                <a:lnTo>
                  <a:pt x="24523" y="57531"/>
                </a:lnTo>
                <a:lnTo>
                  <a:pt x="20967" y="57327"/>
                </a:lnTo>
                <a:lnTo>
                  <a:pt x="19773" y="57023"/>
                </a:lnTo>
                <a:lnTo>
                  <a:pt x="18592" y="56692"/>
                </a:lnTo>
                <a:lnTo>
                  <a:pt x="17995" y="55613"/>
                </a:lnTo>
                <a:lnTo>
                  <a:pt x="17995" y="30899"/>
                </a:lnTo>
                <a:lnTo>
                  <a:pt x="45199" y="30899"/>
                </a:lnTo>
                <a:lnTo>
                  <a:pt x="45199" y="27241"/>
                </a:lnTo>
                <a:lnTo>
                  <a:pt x="17995" y="27241"/>
                </a:lnTo>
                <a:lnTo>
                  <a:pt x="18019" y="5295"/>
                </a:lnTo>
                <a:lnTo>
                  <a:pt x="18170" y="4584"/>
                </a:lnTo>
                <a:lnTo>
                  <a:pt x="18808" y="3733"/>
                </a:lnTo>
                <a:lnTo>
                  <a:pt x="19672" y="3492"/>
                </a:lnTo>
                <a:lnTo>
                  <a:pt x="50423" y="3492"/>
                </a:lnTo>
                <a:lnTo>
                  <a:pt x="50342" y="0"/>
                </a:lnTo>
                <a:close/>
              </a:path>
              <a:path w="55879" h="61595">
                <a:moveTo>
                  <a:pt x="55524" y="45516"/>
                </a:moveTo>
                <a:lnTo>
                  <a:pt x="52895" y="45516"/>
                </a:lnTo>
                <a:lnTo>
                  <a:pt x="50457" y="50800"/>
                </a:lnTo>
                <a:lnTo>
                  <a:pt x="47701" y="54076"/>
                </a:lnTo>
                <a:lnTo>
                  <a:pt x="44665" y="55473"/>
                </a:lnTo>
                <a:lnTo>
                  <a:pt x="41592" y="56832"/>
                </a:lnTo>
                <a:lnTo>
                  <a:pt x="36868" y="57531"/>
                </a:lnTo>
                <a:lnTo>
                  <a:pt x="52220" y="57531"/>
                </a:lnTo>
                <a:lnTo>
                  <a:pt x="55524" y="45516"/>
                </a:lnTo>
                <a:close/>
              </a:path>
              <a:path w="55879" h="61595">
                <a:moveTo>
                  <a:pt x="45199" y="30899"/>
                </a:moveTo>
                <a:lnTo>
                  <a:pt x="36588" y="30899"/>
                </a:lnTo>
                <a:lnTo>
                  <a:pt x="39141" y="31483"/>
                </a:lnTo>
                <a:lnTo>
                  <a:pt x="41363" y="33782"/>
                </a:lnTo>
                <a:lnTo>
                  <a:pt x="42278" y="36156"/>
                </a:lnTo>
                <a:lnTo>
                  <a:pt x="42964" y="39738"/>
                </a:lnTo>
                <a:lnTo>
                  <a:pt x="45199" y="39738"/>
                </a:lnTo>
                <a:lnTo>
                  <a:pt x="45199" y="30899"/>
                </a:lnTo>
                <a:close/>
              </a:path>
              <a:path w="55879" h="61595">
                <a:moveTo>
                  <a:pt x="45199" y="18338"/>
                </a:moveTo>
                <a:lnTo>
                  <a:pt x="42964" y="18338"/>
                </a:lnTo>
                <a:lnTo>
                  <a:pt x="42316" y="21932"/>
                </a:lnTo>
                <a:lnTo>
                  <a:pt x="41401" y="24282"/>
                </a:lnTo>
                <a:lnTo>
                  <a:pt x="40297" y="25476"/>
                </a:lnTo>
                <a:lnTo>
                  <a:pt x="39192" y="26631"/>
                </a:lnTo>
                <a:lnTo>
                  <a:pt x="36601" y="27241"/>
                </a:lnTo>
                <a:lnTo>
                  <a:pt x="45199" y="27241"/>
                </a:lnTo>
                <a:lnTo>
                  <a:pt x="45199" y="18338"/>
                </a:lnTo>
                <a:close/>
              </a:path>
              <a:path w="55879" h="61595">
                <a:moveTo>
                  <a:pt x="50423" y="3492"/>
                </a:moveTo>
                <a:lnTo>
                  <a:pt x="39471" y="3492"/>
                </a:lnTo>
                <a:lnTo>
                  <a:pt x="43053" y="4127"/>
                </a:lnTo>
                <a:lnTo>
                  <a:pt x="44665" y="5295"/>
                </a:lnTo>
                <a:lnTo>
                  <a:pt x="46240" y="6502"/>
                </a:lnTo>
                <a:lnTo>
                  <a:pt x="47472" y="9156"/>
                </a:lnTo>
                <a:lnTo>
                  <a:pt x="48247" y="13246"/>
                </a:lnTo>
                <a:lnTo>
                  <a:pt x="50647" y="13246"/>
                </a:lnTo>
                <a:lnTo>
                  <a:pt x="50423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66357" y="7346981"/>
            <a:ext cx="64769" cy="64135"/>
          </a:xfrm>
          <a:custGeom>
            <a:avLst/>
            <a:gdLst/>
            <a:ahLst/>
            <a:cxnLst/>
            <a:rect l="l" t="t" r="r" b="b"/>
            <a:pathLst>
              <a:path w="64770" h="64134">
                <a:moveTo>
                  <a:pt x="36449" y="0"/>
                </a:moveTo>
                <a:lnTo>
                  <a:pt x="32778" y="0"/>
                </a:lnTo>
                <a:lnTo>
                  <a:pt x="25544" y="633"/>
                </a:lnTo>
                <a:lnTo>
                  <a:pt x="0" y="23647"/>
                </a:lnTo>
                <a:lnTo>
                  <a:pt x="98" y="33324"/>
                </a:lnTo>
                <a:lnTo>
                  <a:pt x="24638" y="63525"/>
                </a:lnTo>
                <a:lnTo>
                  <a:pt x="38925" y="63525"/>
                </a:lnTo>
                <a:lnTo>
                  <a:pt x="44145" y="62623"/>
                </a:lnTo>
                <a:lnTo>
                  <a:pt x="52888" y="59728"/>
                </a:lnTo>
                <a:lnTo>
                  <a:pt x="28333" y="59728"/>
                </a:lnTo>
                <a:lnTo>
                  <a:pt x="22656" y="57353"/>
                </a:lnTo>
                <a:lnTo>
                  <a:pt x="13487" y="47790"/>
                </a:lnTo>
                <a:lnTo>
                  <a:pt x="11188" y="41122"/>
                </a:lnTo>
                <a:lnTo>
                  <a:pt x="11188" y="22301"/>
                </a:lnTo>
                <a:lnTo>
                  <a:pt x="13487" y="14909"/>
                </a:lnTo>
                <a:lnTo>
                  <a:pt x="22707" y="5892"/>
                </a:lnTo>
                <a:lnTo>
                  <a:pt x="28067" y="3657"/>
                </a:lnTo>
                <a:lnTo>
                  <a:pt x="56270" y="3657"/>
                </a:lnTo>
                <a:lnTo>
                  <a:pt x="56244" y="2971"/>
                </a:lnTo>
                <a:lnTo>
                  <a:pt x="49174" y="2971"/>
                </a:lnTo>
                <a:lnTo>
                  <a:pt x="47142" y="2489"/>
                </a:lnTo>
                <a:lnTo>
                  <a:pt x="40055" y="482"/>
                </a:lnTo>
                <a:lnTo>
                  <a:pt x="36449" y="0"/>
                </a:lnTo>
                <a:close/>
              </a:path>
              <a:path w="64770" h="64134">
                <a:moveTo>
                  <a:pt x="64350" y="29502"/>
                </a:moveTo>
                <a:lnTo>
                  <a:pt x="40220" y="29502"/>
                </a:lnTo>
                <a:lnTo>
                  <a:pt x="40220" y="31216"/>
                </a:lnTo>
                <a:lnTo>
                  <a:pt x="43700" y="31445"/>
                </a:lnTo>
                <a:lnTo>
                  <a:pt x="45961" y="31978"/>
                </a:lnTo>
                <a:lnTo>
                  <a:pt x="48031" y="33731"/>
                </a:lnTo>
                <a:lnTo>
                  <a:pt x="48552" y="35941"/>
                </a:lnTo>
                <a:lnTo>
                  <a:pt x="48552" y="55283"/>
                </a:lnTo>
                <a:lnTo>
                  <a:pt x="28333" y="59728"/>
                </a:lnTo>
                <a:lnTo>
                  <a:pt x="52888" y="59728"/>
                </a:lnTo>
                <a:lnTo>
                  <a:pt x="55029" y="59029"/>
                </a:lnTo>
                <a:lnTo>
                  <a:pt x="57746" y="57569"/>
                </a:lnTo>
                <a:lnTo>
                  <a:pt x="57746" y="35293"/>
                </a:lnTo>
                <a:lnTo>
                  <a:pt x="58407" y="33324"/>
                </a:lnTo>
                <a:lnTo>
                  <a:pt x="60464" y="31775"/>
                </a:lnTo>
                <a:lnTo>
                  <a:pt x="62026" y="31381"/>
                </a:lnTo>
                <a:lnTo>
                  <a:pt x="64350" y="31216"/>
                </a:lnTo>
                <a:lnTo>
                  <a:pt x="64350" y="29502"/>
                </a:lnTo>
                <a:close/>
              </a:path>
              <a:path w="64770" h="64134">
                <a:moveTo>
                  <a:pt x="56270" y="3657"/>
                </a:moveTo>
                <a:lnTo>
                  <a:pt x="40106" y="3657"/>
                </a:lnTo>
                <a:lnTo>
                  <a:pt x="44957" y="5588"/>
                </a:lnTo>
                <a:lnTo>
                  <a:pt x="48691" y="9436"/>
                </a:lnTo>
                <a:lnTo>
                  <a:pt x="50749" y="11620"/>
                </a:lnTo>
                <a:lnTo>
                  <a:pt x="52755" y="14960"/>
                </a:lnTo>
                <a:lnTo>
                  <a:pt x="54698" y="19443"/>
                </a:lnTo>
                <a:lnTo>
                  <a:pt x="56857" y="19443"/>
                </a:lnTo>
                <a:lnTo>
                  <a:pt x="56270" y="3657"/>
                </a:lnTo>
                <a:close/>
              </a:path>
              <a:path w="64770" h="64134">
                <a:moveTo>
                  <a:pt x="56134" y="0"/>
                </a:moveTo>
                <a:lnTo>
                  <a:pt x="54051" y="0"/>
                </a:lnTo>
                <a:lnTo>
                  <a:pt x="53670" y="965"/>
                </a:lnTo>
                <a:lnTo>
                  <a:pt x="53162" y="1689"/>
                </a:lnTo>
                <a:lnTo>
                  <a:pt x="52019" y="2717"/>
                </a:lnTo>
                <a:lnTo>
                  <a:pt x="51053" y="2971"/>
                </a:lnTo>
                <a:lnTo>
                  <a:pt x="56244" y="2971"/>
                </a:lnTo>
                <a:lnTo>
                  <a:pt x="5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55364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1" y="60426"/>
                </a:moveTo>
                <a:lnTo>
                  <a:pt x="8369" y="60426"/>
                </a:lnTo>
                <a:lnTo>
                  <a:pt x="10185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84" y="63665"/>
                </a:lnTo>
                <a:lnTo>
                  <a:pt x="33172" y="62039"/>
                </a:lnTo>
                <a:lnTo>
                  <a:pt x="35031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0" y="62039"/>
                </a:lnTo>
                <a:lnTo>
                  <a:pt x="5626" y="61404"/>
                </a:lnTo>
                <a:lnTo>
                  <a:pt x="6032" y="60756"/>
                </a:lnTo>
                <a:lnTo>
                  <a:pt x="6781" y="60426"/>
                </a:lnTo>
                <a:lnTo>
                  <a:pt x="35031" y="60426"/>
                </a:lnTo>
                <a:lnTo>
                  <a:pt x="35265" y="60223"/>
                </a:lnTo>
                <a:lnTo>
                  <a:pt x="16255" y="60223"/>
                </a:lnTo>
                <a:lnTo>
                  <a:pt x="11582" y="58077"/>
                </a:lnTo>
                <a:lnTo>
                  <a:pt x="7823" y="53771"/>
                </a:lnTo>
                <a:lnTo>
                  <a:pt x="5651" y="51320"/>
                </a:lnTo>
                <a:lnTo>
                  <a:pt x="3771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85" y="0"/>
                </a:moveTo>
                <a:lnTo>
                  <a:pt x="14693" y="0"/>
                </a:lnTo>
                <a:lnTo>
                  <a:pt x="10477" y="1549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33" y="38226"/>
                </a:lnTo>
                <a:lnTo>
                  <a:pt x="28193" y="40373"/>
                </a:lnTo>
                <a:lnTo>
                  <a:pt x="29641" y="41782"/>
                </a:lnTo>
                <a:lnTo>
                  <a:pt x="31876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6" y="55587"/>
                </a:lnTo>
                <a:lnTo>
                  <a:pt x="27444" y="59296"/>
                </a:lnTo>
                <a:lnTo>
                  <a:pt x="24866" y="60223"/>
                </a:lnTo>
                <a:lnTo>
                  <a:pt x="35265" y="60223"/>
                </a:lnTo>
                <a:lnTo>
                  <a:pt x="40665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43" y="19977"/>
                </a:lnTo>
                <a:lnTo>
                  <a:pt x="11709" y="16586"/>
                </a:lnTo>
                <a:lnTo>
                  <a:pt x="10960" y="14554"/>
                </a:lnTo>
                <a:lnTo>
                  <a:pt x="10960" y="9524"/>
                </a:lnTo>
                <a:lnTo>
                  <a:pt x="11912" y="7480"/>
                </a:lnTo>
                <a:lnTo>
                  <a:pt x="15760" y="4483"/>
                </a:lnTo>
                <a:lnTo>
                  <a:pt x="18033" y="3733"/>
                </a:lnTo>
                <a:lnTo>
                  <a:pt x="38734" y="3733"/>
                </a:lnTo>
                <a:lnTo>
                  <a:pt x="38670" y="3124"/>
                </a:lnTo>
                <a:lnTo>
                  <a:pt x="32486" y="3124"/>
                </a:lnTo>
                <a:lnTo>
                  <a:pt x="30746" y="2590"/>
                </a:lnTo>
                <a:lnTo>
                  <a:pt x="24688" y="520"/>
                </a:lnTo>
                <a:lnTo>
                  <a:pt x="22085" y="0"/>
                </a:lnTo>
                <a:close/>
              </a:path>
              <a:path w="42545" h="64134">
                <a:moveTo>
                  <a:pt x="38734" y="3733"/>
                </a:moveTo>
                <a:lnTo>
                  <a:pt x="23939" y="3733"/>
                </a:lnTo>
                <a:lnTo>
                  <a:pt x="27304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411" y="19672"/>
                </a:lnTo>
                <a:lnTo>
                  <a:pt x="38734" y="3733"/>
                </a:lnTo>
                <a:close/>
              </a:path>
              <a:path w="42545" h="64134">
                <a:moveTo>
                  <a:pt x="38341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4899" y="2819"/>
                </a:lnTo>
                <a:lnTo>
                  <a:pt x="34086" y="3124"/>
                </a:lnTo>
                <a:lnTo>
                  <a:pt x="38670" y="3124"/>
                </a:lnTo>
                <a:lnTo>
                  <a:pt x="38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24361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1991" y="3822"/>
                </a:moveTo>
                <a:lnTo>
                  <a:pt x="22542" y="3822"/>
                </a:lnTo>
                <a:lnTo>
                  <a:pt x="22418" y="54686"/>
                </a:lnTo>
                <a:lnTo>
                  <a:pt x="22072" y="56527"/>
                </a:lnTo>
                <a:lnTo>
                  <a:pt x="20078" y="58508"/>
                </a:lnTo>
                <a:lnTo>
                  <a:pt x="17576" y="59156"/>
                </a:lnTo>
                <a:lnTo>
                  <a:pt x="13601" y="59448"/>
                </a:lnTo>
                <a:lnTo>
                  <a:pt x="13601" y="61125"/>
                </a:lnTo>
                <a:lnTo>
                  <a:pt x="41198" y="61125"/>
                </a:lnTo>
                <a:lnTo>
                  <a:pt x="41198" y="59448"/>
                </a:lnTo>
                <a:lnTo>
                  <a:pt x="37325" y="59194"/>
                </a:lnTo>
                <a:lnTo>
                  <a:pt x="34836" y="58623"/>
                </a:lnTo>
                <a:lnTo>
                  <a:pt x="33693" y="57785"/>
                </a:lnTo>
                <a:lnTo>
                  <a:pt x="32550" y="56908"/>
                </a:lnTo>
                <a:lnTo>
                  <a:pt x="31991" y="54686"/>
                </a:lnTo>
                <a:lnTo>
                  <a:pt x="31991" y="3822"/>
                </a:lnTo>
                <a:close/>
              </a:path>
              <a:path w="54609" h="61595">
                <a:moveTo>
                  <a:pt x="54038" y="0"/>
                </a:moveTo>
                <a:lnTo>
                  <a:pt x="533" y="0"/>
                </a:lnTo>
                <a:lnTo>
                  <a:pt x="0" y="15684"/>
                </a:lnTo>
                <a:lnTo>
                  <a:pt x="2285" y="15684"/>
                </a:lnTo>
                <a:lnTo>
                  <a:pt x="3263" y="10731"/>
                </a:lnTo>
                <a:lnTo>
                  <a:pt x="4673" y="7518"/>
                </a:lnTo>
                <a:lnTo>
                  <a:pt x="8458" y="4572"/>
                </a:lnTo>
                <a:lnTo>
                  <a:pt x="12052" y="3822"/>
                </a:lnTo>
                <a:lnTo>
                  <a:pt x="54165" y="3822"/>
                </a:lnTo>
                <a:lnTo>
                  <a:pt x="54038" y="0"/>
                </a:lnTo>
                <a:close/>
              </a:path>
              <a:path w="54609" h="61595">
                <a:moveTo>
                  <a:pt x="54165" y="3822"/>
                </a:moveTo>
                <a:lnTo>
                  <a:pt x="42748" y="3822"/>
                </a:lnTo>
                <a:lnTo>
                  <a:pt x="46329" y="4572"/>
                </a:lnTo>
                <a:lnTo>
                  <a:pt x="48031" y="6083"/>
                </a:lnTo>
                <a:lnTo>
                  <a:pt x="49758" y="7556"/>
                </a:lnTo>
                <a:lnTo>
                  <a:pt x="51168" y="10769"/>
                </a:lnTo>
                <a:lnTo>
                  <a:pt x="52285" y="15684"/>
                </a:lnTo>
                <a:lnTo>
                  <a:pt x="54559" y="15684"/>
                </a:lnTo>
                <a:lnTo>
                  <a:pt x="54165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93659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705" y="56311"/>
                </a:lnTo>
                <a:lnTo>
                  <a:pt x="4254" y="59372"/>
                </a:lnTo>
                <a:lnTo>
                  <a:pt x="2425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83" y="62217"/>
                </a:lnTo>
                <a:lnTo>
                  <a:pt x="18783" y="60540"/>
                </a:lnTo>
                <a:lnTo>
                  <a:pt x="16548" y="60363"/>
                </a:lnTo>
                <a:lnTo>
                  <a:pt x="15049" y="60096"/>
                </a:lnTo>
                <a:lnTo>
                  <a:pt x="12941" y="59118"/>
                </a:lnTo>
                <a:lnTo>
                  <a:pt x="12293" y="58039"/>
                </a:lnTo>
                <a:lnTo>
                  <a:pt x="12293" y="55714"/>
                </a:lnTo>
                <a:lnTo>
                  <a:pt x="12534" y="54648"/>
                </a:lnTo>
                <a:lnTo>
                  <a:pt x="12992" y="53314"/>
                </a:lnTo>
                <a:lnTo>
                  <a:pt x="14973" y="48272"/>
                </a:lnTo>
                <a:lnTo>
                  <a:pt x="17437" y="42227"/>
                </a:lnTo>
                <a:lnTo>
                  <a:pt x="52366" y="42227"/>
                </a:lnTo>
                <a:lnTo>
                  <a:pt x="50679" y="38481"/>
                </a:lnTo>
                <a:lnTo>
                  <a:pt x="19100" y="38481"/>
                </a:lnTo>
                <a:lnTo>
                  <a:pt x="29933" y="13017"/>
                </a:lnTo>
                <a:lnTo>
                  <a:pt x="39212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66" y="42227"/>
                </a:moveTo>
                <a:lnTo>
                  <a:pt x="42240" y="42227"/>
                </a:lnTo>
                <a:lnTo>
                  <a:pt x="46710" y="52374"/>
                </a:lnTo>
                <a:lnTo>
                  <a:pt x="47155" y="53581"/>
                </a:lnTo>
                <a:lnTo>
                  <a:pt x="47735" y="55714"/>
                </a:lnTo>
                <a:lnTo>
                  <a:pt x="47855" y="56311"/>
                </a:lnTo>
                <a:lnTo>
                  <a:pt x="47917" y="58470"/>
                </a:lnTo>
                <a:lnTo>
                  <a:pt x="47510" y="59321"/>
                </a:lnTo>
                <a:lnTo>
                  <a:pt x="46710" y="59690"/>
                </a:lnTo>
                <a:lnTo>
                  <a:pt x="45910" y="60020"/>
                </a:lnTo>
                <a:lnTo>
                  <a:pt x="44145" y="60312"/>
                </a:lnTo>
                <a:lnTo>
                  <a:pt x="41338" y="60540"/>
                </a:lnTo>
                <a:lnTo>
                  <a:pt x="41338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33" y="60248"/>
                </a:lnTo>
                <a:lnTo>
                  <a:pt x="61645" y="59690"/>
                </a:lnTo>
                <a:lnTo>
                  <a:pt x="60693" y="58877"/>
                </a:lnTo>
                <a:lnTo>
                  <a:pt x="59766" y="58026"/>
                </a:lnTo>
                <a:lnTo>
                  <a:pt x="58508" y="55867"/>
                </a:lnTo>
                <a:lnTo>
                  <a:pt x="52366" y="42227"/>
                </a:lnTo>
                <a:close/>
              </a:path>
              <a:path w="66040" h="62229">
                <a:moveTo>
                  <a:pt x="39212" y="13017"/>
                </a:moveTo>
                <a:lnTo>
                  <a:pt x="29933" y="13017"/>
                </a:lnTo>
                <a:lnTo>
                  <a:pt x="40894" y="38481"/>
                </a:lnTo>
                <a:lnTo>
                  <a:pt x="50679" y="38481"/>
                </a:lnTo>
                <a:lnTo>
                  <a:pt x="3921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81016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37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680" y="56311"/>
                </a:lnTo>
                <a:lnTo>
                  <a:pt x="5287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306" y="58039"/>
                </a:lnTo>
                <a:lnTo>
                  <a:pt x="12306" y="55714"/>
                </a:lnTo>
                <a:lnTo>
                  <a:pt x="12522" y="54648"/>
                </a:lnTo>
                <a:lnTo>
                  <a:pt x="13474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52" y="42227"/>
                </a:lnTo>
                <a:lnTo>
                  <a:pt x="50665" y="38481"/>
                </a:lnTo>
                <a:lnTo>
                  <a:pt x="19088" y="38481"/>
                </a:lnTo>
                <a:lnTo>
                  <a:pt x="29908" y="13017"/>
                </a:lnTo>
                <a:lnTo>
                  <a:pt x="39199" y="13017"/>
                </a:lnTo>
                <a:lnTo>
                  <a:pt x="33337" y="0"/>
                </a:lnTo>
                <a:close/>
              </a:path>
              <a:path w="66040" h="62229">
                <a:moveTo>
                  <a:pt x="52352" y="42227"/>
                </a:moveTo>
                <a:lnTo>
                  <a:pt x="42214" y="42227"/>
                </a:lnTo>
                <a:lnTo>
                  <a:pt x="46697" y="52374"/>
                </a:lnTo>
                <a:lnTo>
                  <a:pt x="47155" y="53581"/>
                </a:lnTo>
                <a:lnTo>
                  <a:pt x="47777" y="55867"/>
                </a:lnTo>
                <a:lnTo>
                  <a:pt x="47904" y="58470"/>
                </a:lnTo>
                <a:lnTo>
                  <a:pt x="47498" y="59321"/>
                </a:lnTo>
                <a:lnTo>
                  <a:pt x="46697" y="59690"/>
                </a:lnTo>
                <a:lnTo>
                  <a:pt x="45910" y="60020"/>
                </a:lnTo>
                <a:lnTo>
                  <a:pt x="44107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20" y="60248"/>
                </a:lnTo>
                <a:lnTo>
                  <a:pt x="61633" y="59690"/>
                </a:lnTo>
                <a:lnTo>
                  <a:pt x="60667" y="58877"/>
                </a:lnTo>
                <a:lnTo>
                  <a:pt x="59767" y="58039"/>
                </a:lnTo>
                <a:lnTo>
                  <a:pt x="58508" y="55867"/>
                </a:lnTo>
                <a:lnTo>
                  <a:pt x="52352" y="42227"/>
                </a:lnTo>
                <a:close/>
              </a:path>
              <a:path w="66040" h="62229">
                <a:moveTo>
                  <a:pt x="39199" y="13017"/>
                </a:moveTo>
                <a:lnTo>
                  <a:pt x="29908" y="13017"/>
                </a:lnTo>
                <a:lnTo>
                  <a:pt x="40894" y="38481"/>
                </a:lnTo>
                <a:lnTo>
                  <a:pt x="50665" y="38481"/>
                </a:lnTo>
                <a:lnTo>
                  <a:pt x="39199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68483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37" y="0"/>
                </a:moveTo>
                <a:lnTo>
                  <a:pt x="0" y="0"/>
                </a:lnTo>
                <a:lnTo>
                  <a:pt x="0" y="1701"/>
                </a:lnTo>
                <a:lnTo>
                  <a:pt x="3530" y="1930"/>
                </a:lnTo>
                <a:lnTo>
                  <a:pt x="5791" y="2539"/>
                </a:lnTo>
                <a:lnTo>
                  <a:pt x="7823" y="4470"/>
                </a:lnTo>
                <a:lnTo>
                  <a:pt x="8343" y="6642"/>
                </a:lnTo>
                <a:lnTo>
                  <a:pt x="8343" y="54622"/>
                </a:lnTo>
                <a:lnTo>
                  <a:pt x="0" y="59461"/>
                </a:lnTo>
                <a:lnTo>
                  <a:pt x="0" y="61125"/>
                </a:lnTo>
                <a:lnTo>
                  <a:pt x="33388" y="61125"/>
                </a:lnTo>
                <a:lnTo>
                  <a:pt x="39344" y="60248"/>
                </a:lnTo>
                <a:lnTo>
                  <a:pt x="44256" y="58483"/>
                </a:lnTo>
                <a:lnTo>
                  <a:pt x="46510" y="57696"/>
                </a:lnTo>
                <a:lnTo>
                  <a:pt x="21412" y="57696"/>
                </a:lnTo>
                <a:lnTo>
                  <a:pt x="19837" y="57454"/>
                </a:lnTo>
                <a:lnTo>
                  <a:pt x="19062" y="56972"/>
                </a:lnTo>
                <a:lnTo>
                  <a:pt x="18326" y="56476"/>
                </a:lnTo>
                <a:lnTo>
                  <a:pt x="17970" y="55498"/>
                </a:lnTo>
                <a:lnTo>
                  <a:pt x="17993" y="5422"/>
                </a:lnTo>
                <a:lnTo>
                  <a:pt x="18326" y="4495"/>
                </a:lnTo>
                <a:lnTo>
                  <a:pt x="19837" y="3606"/>
                </a:lnTo>
                <a:lnTo>
                  <a:pt x="21297" y="3365"/>
                </a:lnTo>
                <a:lnTo>
                  <a:pt x="45695" y="3365"/>
                </a:lnTo>
                <a:lnTo>
                  <a:pt x="41414" y="1371"/>
                </a:lnTo>
                <a:lnTo>
                  <a:pt x="34137" y="0"/>
                </a:lnTo>
                <a:close/>
              </a:path>
              <a:path w="63500" h="61595">
                <a:moveTo>
                  <a:pt x="45695" y="3365"/>
                </a:moveTo>
                <a:lnTo>
                  <a:pt x="31953" y="3365"/>
                </a:lnTo>
                <a:lnTo>
                  <a:pt x="38823" y="5422"/>
                </a:lnTo>
                <a:lnTo>
                  <a:pt x="50038" y="14274"/>
                </a:lnTo>
                <a:lnTo>
                  <a:pt x="53060" y="21412"/>
                </a:lnTo>
                <a:lnTo>
                  <a:pt x="53060" y="41516"/>
                </a:lnTo>
                <a:lnTo>
                  <a:pt x="49402" y="49009"/>
                </a:lnTo>
                <a:lnTo>
                  <a:pt x="37274" y="56273"/>
                </a:lnTo>
                <a:lnTo>
                  <a:pt x="31178" y="57696"/>
                </a:lnTo>
                <a:lnTo>
                  <a:pt x="46510" y="57696"/>
                </a:lnTo>
                <a:lnTo>
                  <a:pt x="60553" y="43891"/>
                </a:lnTo>
                <a:lnTo>
                  <a:pt x="62496" y="39750"/>
                </a:lnTo>
                <a:lnTo>
                  <a:pt x="63461" y="35369"/>
                </a:lnTo>
                <a:lnTo>
                  <a:pt x="63461" y="30772"/>
                </a:lnTo>
                <a:lnTo>
                  <a:pt x="62454" y="21913"/>
                </a:lnTo>
                <a:lnTo>
                  <a:pt x="59434" y="14522"/>
                </a:lnTo>
                <a:lnTo>
                  <a:pt x="54401" y="8597"/>
                </a:lnTo>
                <a:lnTo>
                  <a:pt x="47358" y="4140"/>
                </a:lnTo>
                <a:lnTo>
                  <a:pt x="45695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00725" y="734675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09" h="64134">
                <a:moveTo>
                  <a:pt x="49859" y="55295"/>
                </a:moveTo>
                <a:lnTo>
                  <a:pt x="36868" y="55295"/>
                </a:lnTo>
                <a:lnTo>
                  <a:pt x="39789" y="58064"/>
                </a:lnTo>
                <a:lnTo>
                  <a:pt x="42125" y="59956"/>
                </a:lnTo>
                <a:lnTo>
                  <a:pt x="43903" y="61036"/>
                </a:lnTo>
                <a:lnTo>
                  <a:pt x="46812" y="62890"/>
                </a:lnTo>
                <a:lnTo>
                  <a:pt x="49784" y="63792"/>
                </a:lnTo>
                <a:lnTo>
                  <a:pt x="53975" y="63792"/>
                </a:lnTo>
                <a:lnTo>
                  <a:pt x="55219" y="63614"/>
                </a:lnTo>
                <a:lnTo>
                  <a:pt x="56476" y="63246"/>
                </a:lnTo>
                <a:lnTo>
                  <a:pt x="58610" y="62699"/>
                </a:lnTo>
                <a:lnTo>
                  <a:pt x="60477" y="61696"/>
                </a:lnTo>
                <a:lnTo>
                  <a:pt x="63106" y="59448"/>
                </a:lnTo>
                <a:lnTo>
                  <a:pt x="64160" y="58254"/>
                </a:lnTo>
                <a:lnTo>
                  <a:pt x="64957" y="57137"/>
                </a:lnTo>
                <a:lnTo>
                  <a:pt x="53746" y="57137"/>
                </a:lnTo>
                <a:lnTo>
                  <a:pt x="50330" y="55689"/>
                </a:lnTo>
                <a:lnTo>
                  <a:pt x="49859" y="55295"/>
                </a:lnTo>
                <a:close/>
              </a:path>
              <a:path w="67309" h="64134">
                <a:moveTo>
                  <a:pt x="33489" y="0"/>
                </a:moveTo>
                <a:lnTo>
                  <a:pt x="25526" y="0"/>
                </a:lnTo>
                <a:lnTo>
                  <a:pt x="22098" y="1435"/>
                </a:lnTo>
                <a:lnTo>
                  <a:pt x="16675" y="7150"/>
                </a:lnTo>
                <a:lnTo>
                  <a:pt x="15328" y="10731"/>
                </a:lnTo>
                <a:lnTo>
                  <a:pt x="15437" y="17284"/>
                </a:lnTo>
                <a:lnTo>
                  <a:pt x="18643" y="27609"/>
                </a:lnTo>
                <a:lnTo>
                  <a:pt x="15049" y="29641"/>
                </a:lnTo>
                <a:lnTo>
                  <a:pt x="10287" y="32258"/>
                </a:lnTo>
                <a:lnTo>
                  <a:pt x="6569" y="35204"/>
                </a:lnTo>
                <a:lnTo>
                  <a:pt x="1308" y="41516"/>
                </a:lnTo>
                <a:lnTo>
                  <a:pt x="0" y="45173"/>
                </a:lnTo>
                <a:lnTo>
                  <a:pt x="80" y="54013"/>
                </a:lnTo>
                <a:lnTo>
                  <a:pt x="1485" y="57340"/>
                </a:lnTo>
                <a:lnTo>
                  <a:pt x="4450" y="59956"/>
                </a:lnTo>
                <a:lnTo>
                  <a:pt x="7366" y="62484"/>
                </a:lnTo>
                <a:lnTo>
                  <a:pt x="11303" y="63754"/>
                </a:lnTo>
                <a:lnTo>
                  <a:pt x="20675" y="63754"/>
                </a:lnTo>
                <a:lnTo>
                  <a:pt x="24765" y="62852"/>
                </a:lnTo>
                <a:lnTo>
                  <a:pt x="28460" y="61036"/>
                </a:lnTo>
                <a:lnTo>
                  <a:pt x="31280" y="59728"/>
                </a:lnTo>
                <a:lnTo>
                  <a:pt x="32572" y="58839"/>
                </a:lnTo>
                <a:lnTo>
                  <a:pt x="17525" y="58839"/>
                </a:lnTo>
                <a:lnTo>
                  <a:pt x="14579" y="57594"/>
                </a:lnTo>
                <a:lnTo>
                  <a:pt x="10033" y="52578"/>
                </a:lnTo>
                <a:lnTo>
                  <a:pt x="8902" y="49568"/>
                </a:lnTo>
                <a:lnTo>
                  <a:pt x="8902" y="42418"/>
                </a:lnTo>
                <a:lnTo>
                  <a:pt x="20078" y="30822"/>
                </a:lnTo>
                <a:lnTo>
                  <a:pt x="30146" y="30822"/>
                </a:lnTo>
                <a:lnTo>
                  <a:pt x="27990" y="26987"/>
                </a:lnTo>
                <a:lnTo>
                  <a:pt x="31559" y="25438"/>
                </a:lnTo>
                <a:lnTo>
                  <a:pt x="33787" y="24104"/>
                </a:lnTo>
                <a:lnTo>
                  <a:pt x="26555" y="24104"/>
                </a:lnTo>
                <a:lnTo>
                  <a:pt x="25415" y="21729"/>
                </a:lnTo>
                <a:lnTo>
                  <a:pt x="24524" y="19456"/>
                </a:lnTo>
                <a:lnTo>
                  <a:pt x="23139" y="15062"/>
                </a:lnTo>
                <a:lnTo>
                  <a:pt x="22821" y="13004"/>
                </a:lnTo>
                <a:lnTo>
                  <a:pt x="22859" y="8547"/>
                </a:lnTo>
                <a:lnTo>
                  <a:pt x="23456" y="6718"/>
                </a:lnTo>
                <a:lnTo>
                  <a:pt x="24714" y="5232"/>
                </a:lnTo>
                <a:lnTo>
                  <a:pt x="25984" y="3771"/>
                </a:lnTo>
                <a:lnTo>
                  <a:pt x="27825" y="3022"/>
                </a:lnTo>
                <a:lnTo>
                  <a:pt x="39052" y="3022"/>
                </a:lnTo>
                <a:lnTo>
                  <a:pt x="36614" y="1028"/>
                </a:lnTo>
                <a:lnTo>
                  <a:pt x="33489" y="0"/>
                </a:lnTo>
                <a:close/>
              </a:path>
              <a:path w="67309" h="64134">
                <a:moveTo>
                  <a:pt x="30146" y="30822"/>
                </a:moveTo>
                <a:lnTo>
                  <a:pt x="20078" y="30822"/>
                </a:lnTo>
                <a:lnTo>
                  <a:pt x="23533" y="36944"/>
                </a:lnTo>
                <a:lnTo>
                  <a:pt x="26060" y="41249"/>
                </a:lnTo>
                <a:lnTo>
                  <a:pt x="29286" y="46177"/>
                </a:lnTo>
                <a:lnTo>
                  <a:pt x="31559" y="49225"/>
                </a:lnTo>
                <a:lnTo>
                  <a:pt x="34467" y="52819"/>
                </a:lnTo>
                <a:lnTo>
                  <a:pt x="32219" y="54914"/>
                </a:lnTo>
                <a:lnTo>
                  <a:pt x="29857" y="56426"/>
                </a:lnTo>
                <a:lnTo>
                  <a:pt x="27393" y="57404"/>
                </a:lnTo>
                <a:lnTo>
                  <a:pt x="24917" y="58343"/>
                </a:lnTo>
                <a:lnTo>
                  <a:pt x="22821" y="58839"/>
                </a:lnTo>
                <a:lnTo>
                  <a:pt x="32572" y="58839"/>
                </a:lnTo>
                <a:lnTo>
                  <a:pt x="34086" y="57797"/>
                </a:lnTo>
                <a:lnTo>
                  <a:pt x="36868" y="55295"/>
                </a:lnTo>
                <a:lnTo>
                  <a:pt x="49859" y="55295"/>
                </a:lnTo>
                <a:lnTo>
                  <a:pt x="46901" y="52819"/>
                </a:lnTo>
                <a:lnTo>
                  <a:pt x="45326" y="51384"/>
                </a:lnTo>
                <a:lnTo>
                  <a:pt x="43916" y="49949"/>
                </a:lnTo>
                <a:lnTo>
                  <a:pt x="42697" y="48564"/>
                </a:lnTo>
                <a:lnTo>
                  <a:pt x="44762" y="45986"/>
                </a:lnTo>
                <a:lnTo>
                  <a:pt x="40487" y="45986"/>
                </a:lnTo>
                <a:lnTo>
                  <a:pt x="37420" y="42062"/>
                </a:lnTo>
                <a:lnTo>
                  <a:pt x="35238" y="39141"/>
                </a:lnTo>
                <a:lnTo>
                  <a:pt x="32674" y="35179"/>
                </a:lnTo>
                <a:lnTo>
                  <a:pt x="30695" y="31800"/>
                </a:lnTo>
                <a:lnTo>
                  <a:pt x="30146" y="30822"/>
                </a:lnTo>
                <a:close/>
              </a:path>
              <a:path w="67309" h="64134">
                <a:moveTo>
                  <a:pt x="65811" y="52209"/>
                </a:moveTo>
                <a:lnTo>
                  <a:pt x="64276" y="54013"/>
                </a:lnTo>
                <a:lnTo>
                  <a:pt x="63233" y="55079"/>
                </a:lnTo>
                <a:lnTo>
                  <a:pt x="60947" y="56629"/>
                </a:lnTo>
                <a:lnTo>
                  <a:pt x="59220" y="57137"/>
                </a:lnTo>
                <a:lnTo>
                  <a:pt x="64957" y="57137"/>
                </a:lnTo>
                <a:lnTo>
                  <a:pt x="66413" y="55079"/>
                </a:lnTo>
                <a:lnTo>
                  <a:pt x="67017" y="54013"/>
                </a:lnTo>
                <a:lnTo>
                  <a:pt x="67208" y="53263"/>
                </a:lnTo>
                <a:lnTo>
                  <a:pt x="65811" y="52209"/>
                </a:lnTo>
                <a:close/>
              </a:path>
              <a:path w="67309" h="64134">
                <a:moveTo>
                  <a:pt x="63512" y="23101"/>
                </a:moveTo>
                <a:lnTo>
                  <a:pt x="43116" y="23101"/>
                </a:lnTo>
                <a:lnTo>
                  <a:pt x="43116" y="25031"/>
                </a:lnTo>
                <a:lnTo>
                  <a:pt x="45085" y="25196"/>
                </a:lnTo>
                <a:lnTo>
                  <a:pt x="46469" y="25463"/>
                </a:lnTo>
                <a:lnTo>
                  <a:pt x="48526" y="26466"/>
                </a:lnTo>
                <a:lnTo>
                  <a:pt x="49153" y="27609"/>
                </a:lnTo>
                <a:lnTo>
                  <a:pt x="49174" y="30975"/>
                </a:lnTo>
                <a:lnTo>
                  <a:pt x="48526" y="33185"/>
                </a:lnTo>
                <a:lnTo>
                  <a:pt x="46012" y="38735"/>
                </a:lnTo>
                <a:lnTo>
                  <a:pt x="43730" y="42087"/>
                </a:lnTo>
                <a:lnTo>
                  <a:pt x="40487" y="45986"/>
                </a:lnTo>
                <a:lnTo>
                  <a:pt x="44762" y="45986"/>
                </a:lnTo>
                <a:lnTo>
                  <a:pt x="46736" y="43446"/>
                </a:lnTo>
                <a:lnTo>
                  <a:pt x="47879" y="41821"/>
                </a:lnTo>
                <a:lnTo>
                  <a:pt x="49060" y="40208"/>
                </a:lnTo>
                <a:lnTo>
                  <a:pt x="50495" y="37871"/>
                </a:lnTo>
                <a:lnTo>
                  <a:pt x="54635" y="30505"/>
                </a:lnTo>
                <a:lnTo>
                  <a:pt x="55791" y="28384"/>
                </a:lnTo>
                <a:lnTo>
                  <a:pt x="57213" y="26936"/>
                </a:lnTo>
                <a:lnTo>
                  <a:pt x="59918" y="25628"/>
                </a:lnTo>
                <a:lnTo>
                  <a:pt x="61442" y="25285"/>
                </a:lnTo>
                <a:lnTo>
                  <a:pt x="63512" y="25031"/>
                </a:lnTo>
                <a:lnTo>
                  <a:pt x="63512" y="23101"/>
                </a:lnTo>
                <a:close/>
              </a:path>
              <a:path w="67309" h="64134">
                <a:moveTo>
                  <a:pt x="39052" y="3022"/>
                </a:moveTo>
                <a:lnTo>
                  <a:pt x="32321" y="3022"/>
                </a:lnTo>
                <a:lnTo>
                  <a:pt x="34099" y="3771"/>
                </a:lnTo>
                <a:lnTo>
                  <a:pt x="36906" y="6616"/>
                </a:lnTo>
                <a:lnTo>
                  <a:pt x="37604" y="8547"/>
                </a:lnTo>
                <a:lnTo>
                  <a:pt x="37604" y="14008"/>
                </a:lnTo>
                <a:lnTo>
                  <a:pt x="36207" y="16865"/>
                </a:lnTo>
                <a:lnTo>
                  <a:pt x="31902" y="20916"/>
                </a:lnTo>
                <a:lnTo>
                  <a:pt x="29591" y="22428"/>
                </a:lnTo>
                <a:lnTo>
                  <a:pt x="26555" y="24104"/>
                </a:lnTo>
                <a:lnTo>
                  <a:pt x="33787" y="24104"/>
                </a:lnTo>
                <a:lnTo>
                  <a:pt x="34912" y="23431"/>
                </a:lnTo>
                <a:lnTo>
                  <a:pt x="41148" y="18376"/>
                </a:lnTo>
                <a:lnTo>
                  <a:pt x="42697" y="15113"/>
                </a:lnTo>
                <a:lnTo>
                  <a:pt x="42697" y="7747"/>
                </a:lnTo>
                <a:lnTo>
                  <a:pt x="41478" y="5054"/>
                </a:lnTo>
                <a:lnTo>
                  <a:pt x="39052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3610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6" y="60426"/>
                </a:moveTo>
                <a:lnTo>
                  <a:pt x="8382" y="60426"/>
                </a:lnTo>
                <a:lnTo>
                  <a:pt x="10198" y="60972"/>
                </a:lnTo>
                <a:lnTo>
                  <a:pt x="16598" y="63118"/>
                </a:lnTo>
                <a:lnTo>
                  <a:pt x="19646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46" y="60426"/>
                </a:lnTo>
                <a:close/>
              </a:path>
              <a:path w="42545" h="64134">
                <a:moveTo>
                  <a:pt x="2184" y="43853"/>
                </a:moveTo>
                <a:lnTo>
                  <a:pt x="0" y="43853"/>
                </a:lnTo>
                <a:lnTo>
                  <a:pt x="2844" y="63525"/>
                </a:lnTo>
                <a:lnTo>
                  <a:pt x="4914" y="63525"/>
                </a:lnTo>
                <a:lnTo>
                  <a:pt x="5054" y="62763"/>
                </a:lnTo>
                <a:lnTo>
                  <a:pt x="5304" y="62039"/>
                </a:lnTo>
                <a:lnTo>
                  <a:pt x="5651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6" y="60426"/>
                </a:lnTo>
                <a:lnTo>
                  <a:pt x="35281" y="60223"/>
                </a:lnTo>
                <a:lnTo>
                  <a:pt x="16243" y="60223"/>
                </a:lnTo>
                <a:lnTo>
                  <a:pt x="11582" y="58077"/>
                </a:lnTo>
                <a:lnTo>
                  <a:pt x="7835" y="53771"/>
                </a:lnTo>
                <a:lnTo>
                  <a:pt x="5651" y="51320"/>
                </a:lnTo>
                <a:lnTo>
                  <a:pt x="3784" y="48018"/>
                </a:lnTo>
                <a:lnTo>
                  <a:pt x="2184" y="43853"/>
                </a:lnTo>
                <a:close/>
              </a:path>
              <a:path w="42545" h="64134">
                <a:moveTo>
                  <a:pt x="22110" y="0"/>
                </a:moveTo>
                <a:lnTo>
                  <a:pt x="14693" y="0"/>
                </a:lnTo>
                <a:lnTo>
                  <a:pt x="10464" y="1549"/>
                </a:lnTo>
                <a:lnTo>
                  <a:pt x="4140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206" y="40373"/>
                </a:lnTo>
                <a:lnTo>
                  <a:pt x="31877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7" y="55587"/>
                </a:lnTo>
                <a:lnTo>
                  <a:pt x="29641" y="57442"/>
                </a:lnTo>
                <a:lnTo>
                  <a:pt x="27457" y="59296"/>
                </a:lnTo>
                <a:lnTo>
                  <a:pt x="24853" y="60223"/>
                </a:lnTo>
                <a:lnTo>
                  <a:pt x="35281" y="60223"/>
                </a:lnTo>
                <a:lnTo>
                  <a:pt x="40690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696" y="16586"/>
                </a:lnTo>
                <a:lnTo>
                  <a:pt x="10985" y="14554"/>
                </a:lnTo>
                <a:lnTo>
                  <a:pt x="10985" y="9524"/>
                </a:lnTo>
                <a:lnTo>
                  <a:pt x="11925" y="7480"/>
                </a:lnTo>
                <a:lnTo>
                  <a:pt x="13830" y="5981"/>
                </a:lnTo>
                <a:lnTo>
                  <a:pt x="15798" y="4483"/>
                </a:lnTo>
                <a:lnTo>
                  <a:pt x="18046" y="3733"/>
                </a:lnTo>
                <a:lnTo>
                  <a:pt x="38746" y="3733"/>
                </a:lnTo>
                <a:lnTo>
                  <a:pt x="38682" y="3124"/>
                </a:lnTo>
                <a:lnTo>
                  <a:pt x="32499" y="3124"/>
                </a:lnTo>
                <a:lnTo>
                  <a:pt x="30772" y="2590"/>
                </a:lnTo>
                <a:lnTo>
                  <a:pt x="24676" y="520"/>
                </a:lnTo>
                <a:lnTo>
                  <a:pt x="22110" y="0"/>
                </a:lnTo>
                <a:close/>
              </a:path>
              <a:path w="42545" h="64134">
                <a:moveTo>
                  <a:pt x="38746" y="3733"/>
                </a:moveTo>
                <a:lnTo>
                  <a:pt x="23964" y="3733"/>
                </a:lnTo>
                <a:lnTo>
                  <a:pt x="27330" y="4927"/>
                </a:lnTo>
                <a:lnTo>
                  <a:pt x="34150" y="9613"/>
                </a:lnTo>
                <a:lnTo>
                  <a:pt x="36626" y="13741"/>
                </a:lnTo>
                <a:lnTo>
                  <a:pt x="38176" y="19672"/>
                </a:lnTo>
                <a:lnTo>
                  <a:pt x="40424" y="19672"/>
                </a:lnTo>
                <a:lnTo>
                  <a:pt x="38746" y="3733"/>
                </a:lnTo>
                <a:close/>
              </a:path>
              <a:path w="42545" h="64134">
                <a:moveTo>
                  <a:pt x="38354" y="0"/>
                </a:moveTo>
                <a:lnTo>
                  <a:pt x="36423" y="0"/>
                </a:lnTo>
                <a:lnTo>
                  <a:pt x="36182" y="1003"/>
                </a:lnTo>
                <a:lnTo>
                  <a:pt x="35801" y="1765"/>
                </a:lnTo>
                <a:lnTo>
                  <a:pt x="34912" y="2819"/>
                </a:lnTo>
                <a:lnTo>
                  <a:pt x="34124" y="3124"/>
                </a:lnTo>
                <a:lnTo>
                  <a:pt x="38682" y="3124"/>
                </a:lnTo>
                <a:lnTo>
                  <a:pt x="38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05314" y="7348077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5" h="61595">
                <a:moveTo>
                  <a:pt x="33020" y="0"/>
                </a:moveTo>
                <a:lnTo>
                  <a:pt x="0" y="0"/>
                </a:lnTo>
                <a:lnTo>
                  <a:pt x="0" y="1701"/>
                </a:lnTo>
                <a:lnTo>
                  <a:pt x="3416" y="1968"/>
                </a:lnTo>
                <a:lnTo>
                  <a:pt x="5600" y="2628"/>
                </a:lnTo>
                <a:lnTo>
                  <a:pt x="6578" y="3644"/>
                </a:lnTo>
                <a:lnTo>
                  <a:pt x="7607" y="4660"/>
                </a:lnTo>
                <a:lnTo>
                  <a:pt x="8115" y="6794"/>
                </a:lnTo>
                <a:lnTo>
                  <a:pt x="8115" y="53847"/>
                </a:lnTo>
                <a:lnTo>
                  <a:pt x="7658" y="56311"/>
                </a:lnTo>
                <a:lnTo>
                  <a:pt x="6781" y="57378"/>
                </a:lnTo>
                <a:lnTo>
                  <a:pt x="5867" y="58419"/>
                </a:lnTo>
                <a:lnTo>
                  <a:pt x="3632" y="59118"/>
                </a:lnTo>
                <a:lnTo>
                  <a:pt x="0" y="59448"/>
                </a:lnTo>
                <a:lnTo>
                  <a:pt x="0" y="61125"/>
                </a:lnTo>
                <a:lnTo>
                  <a:pt x="26530" y="61125"/>
                </a:lnTo>
                <a:lnTo>
                  <a:pt x="26530" y="59448"/>
                </a:lnTo>
                <a:lnTo>
                  <a:pt x="22732" y="59194"/>
                </a:lnTo>
                <a:lnTo>
                  <a:pt x="20281" y="58597"/>
                </a:lnTo>
                <a:lnTo>
                  <a:pt x="18072" y="56794"/>
                </a:lnTo>
                <a:lnTo>
                  <a:pt x="17551" y="54609"/>
                </a:lnTo>
                <a:lnTo>
                  <a:pt x="17551" y="34340"/>
                </a:lnTo>
                <a:lnTo>
                  <a:pt x="32612" y="34340"/>
                </a:lnTo>
                <a:lnTo>
                  <a:pt x="37985" y="33058"/>
                </a:lnTo>
                <a:lnTo>
                  <a:pt x="41555" y="30899"/>
                </a:lnTo>
                <a:lnTo>
                  <a:pt x="26758" y="30899"/>
                </a:lnTo>
                <a:lnTo>
                  <a:pt x="21412" y="30873"/>
                </a:lnTo>
                <a:lnTo>
                  <a:pt x="19253" y="30733"/>
                </a:lnTo>
                <a:lnTo>
                  <a:pt x="17551" y="30568"/>
                </a:lnTo>
                <a:lnTo>
                  <a:pt x="17563" y="5130"/>
                </a:lnTo>
                <a:lnTo>
                  <a:pt x="17754" y="4356"/>
                </a:lnTo>
                <a:lnTo>
                  <a:pt x="18643" y="3606"/>
                </a:lnTo>
                <a:lnTo>
                  <a:pt x="19850" y="3403"/>
                </a:lnTo>
                <a:lnTo>
                  <a:pt x="41815" y="3403"/>
                </a:lnTo>
                <a:lnTo>
                  <a:pt x="39141" y="1498"/>
                </a:lnTo>
                <a:lnTo>
                  <a:pt x="33020" y="0"/>
                </a:lnTo>
                <a:close/>
              </a:path>
              <a:path w="50165" h="61595">
                <a:moveTo>
                  <a:pt x="32612" y="34340"/>
                </a:moveTo>
                <a:lnTo>
                  <a:pt x="17551" y="34340"/>
                </a:lnTo>
                <a:lnTo>
                  <a:pt x="32080" y="34467"/>
                </a:lnTo>
                <a:lnTo>
                  <a:pt x="32612" y="34340"/>
                </a:lnTo>
                <a:close/>
              </a:path>
              <a:path w="50165" h="61595">
                <a:moveTo>
                  <a:pt x="41815" y="3403"/>
                </a:moveTo>
                <a:lnTo>
                  <a:pt x="19850" y="3403"/>
                </a:lnTo>
                <a:lnTo>
                  <a:pt x="25895" y="3416"/>
                </a:lnTo>
                <a:lnTo>
                  <a:pt x="29286" y="3987"/>
                </a:lnTo>
                <a:lnTo>
                  <a:pt x="36956" y="7238"/>
                </a:lnTo>
                <a:lnTo>
                  <a:pt x="39471" y="11099"/>
                </a:lnTo>
                <a:lnTo>
                  <a:pt x="39450" y="22821"/>
                </a:lnTo>
                <a:lnTo>
                  <a:pt x="37198" y="26885"/>
                </a:lnTo>
                <a:lnTo>
                  <a:pt x="30175" y="30302"/>
                </a:lnTo>
                <a:lnTo>
                  <a:pt x="26758" y="30899"/>
                </a:lnTo>
                <a:lnTo>
                  <a:pt x="41555" y="30899"/>
                </a:lnTo>
                <a:lnTo>
                  <a:pt x="47421" y="27393"/>
                </a:lnTo>
                <a:lnTo>
                  <a:pt x="49783" y="22821"/>
                </a:lnTo>
                <a:lnTo>
                  <a:pt x="49783" y="11582"/>
                </a:lnTo>
                <a:lnTo>
                  <a:pt x="47663" y="7569"/>
                </a:lnTo>
                <a:lnTo>
                  <a:pt x="4181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68088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521" y="0"/>
                </a:lnTo>
                <a:lnTo>
                  <a:pt x="11760" y="45339"/>
                </a:lnTo>
                <a:lnTo>
                  <a:pt x="8650" y="52374"/>
                </a:lnTo>
                <a:lnTo>
                  <a:pt x="6705" y="56311"/>
                </a:lnTo>
                <a:lnTo>
                  <a:pt x="5311" y="58039"/>
                </a:lnTo>
                <a:lnTo>
                  <a:pt x="4267" y="59372"/>
                </a:lnTo>
                <a:lnTo>
                  <a:pt x="2451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96" y="62217"/>
                </a:lnTo>
                <a:lnTo>
                  <a:pt x="18796" y="60540"/>
                </a:lnTo>
                <a:lnTo>
                  <a:pt x="16573" y="60363"/>
                </a:lnTo>
                <a:lnTo>
                  <a:pt x="15062" y="60096"/>
                </a:lnTo>
                <a:lnTo>
                  <a:pt x="12966" y="59118"/>
                </a:lnTo>
                <a:lnTo>
                  <a:pt x="12331" y="58039"/>
                </a:lnTo>
                <a:lnTo>
                  <a:pt x="12331" y="55714"/>
                </a:lnTo>
                <a:lnTo>
                  <a:pt x="12547" y="54648"/>
                </a:lnTo>
                <a:lnTo>
                  <a:pt x="13004" y="53314"/>
                </a:lnTo>
                <a:lnTo>
                  <a:pt x="13500" y="51968"/>
                </a:lnTo>
                <a:lnTo>
                  <a:pt x="17449" y="42227"/>
                </a:lnTo>
                <a:lnTo>
                  <a:pt x="52375" y="42227"/>
                </a:lnTo>
                <a:lnTo>
                  <a:pt x="50687" y="38481"/>
                </a:lnTo>
                <a:lnTo>
                  <a:pt x="19113" y="38481"/>
                </a:lnTo>
                <a:lnTo>
                  <a:pt x="29921" y="13017"/>
                </a:lnTo>
                <a:lnTo>
                  <a:pt x="39215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75" y="42227"/>
                </a:moveTo>
                <a:lnTo>
                  <a:pt x="42240" y="42227"/>
                </a:lnTo>
                <a:lnTo>
                  <a:pt x="46723" y="52374"/>
                </a:lnTo>
                <a:lnTo>
                  <a:pt x="47155" y="53581"/>
                </a:lnTo>
                <a:lnTo>
                  <a:pt x="47724" y="55714"/>
                </a:lnTo>
                <a:lnTo>
                  <a:pt x="47849" y="56311"/>
                </a:lnTo>
                <a:lnTo>
                  <a:pt x="47917" y="58470"/>
                </a:lnTo>
                <a:lnTo>
                  <a:pt x="47523" y="59321"/>
                </a:lnTo>
                <a:lnTo>
                  <a:pt x="46723" y="59690"/>
                </a:lnTo>
                <a:lnTo>
                  <a:pt x="45935" y="60020"/>
                </a:lnTo>
                <a:lnTo>
                  <a:pt x="44132" y="60312"/>
                </a:lnTo>
                <a:lnTo>
                  <a:pt x="41363" y="60540"/>
                </a:lnTo>
                <a:lnTo>
                  <a:pt x="41363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46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79" y="58039"/>
                </a:lnTo>
                <a:lnTo>
                  <a:pt x="58496" y="55867"/>
                </a:lnTo>
                <a:lnTo>
                  <a:pt x="56763" y="51968"/>
                </a:lnTo>
                <a:lnTo>
                  <a:pt x="52375" y="42227"/>
                </a:lnTo>
                <a:close/>
              </a:path>
              <a:path w="66040" h="62229">
                <a:moveTo>
                  <a:pt x="39215" y="13017"/>
                </a:moveTo>
                <a:lnTo>
                  <a:pt x="29921" y="13017"/>
                </a:lnTo>
                <a:lnTo>
                  <a:pt x="40894" y="38481"/>
                </a:lnTo>
                <a:lnTo>
                  <a:pt x="50687" y="38481"/>
                </a:lnTo>
                <a:lnTo>
                  <a:pt x="39215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55" dirty="0">
                <a:solidFill>
                  <a:schemeClr val="tx1"/>
                </a:solidFill>
              </a:rPr>
              <a:t>ROOMS</a:t>
            </a:r>
          </a:p>
          <a:p>
            <a:pPr marL="12700">
              <a:lnSpc>
                <a:spcPts val="1870"/>
              </a:lnSpc>
            </a:pPr>
            <a:r>
              <a:rPr sz="1600" spc="95" dirty="0">
                <a:solidFill>
                  <a:schemeClr val="tx1"/>
                </a:solidFill>
              </a:rPr>
              <a:t>7 </a:t>
            </a:r>
            <a:r>
              <a:rPr sz="1600" spc="-5" dirty="0">
                <a:solidFill>
                  <a:schemeClr val="tx1"/>
                </a:solidFill>
              </a:rPr>
              <a:t>single </a:t>
            </a:r>
            <a:r>
              <a:rPr sz="1600" spc="-10" dirty="0">
                <a:solidFill>
                  <a:schemeClr val="tx1"/>
                </a:solidFill>
              </a:rPr>
              <a:t>rooms </a:t>
            </a:r>
            <a:r>
              <a:rPr sz="1600" spc="135" dirty="0">
                <a:solidFill>
                  <a:schemeClr val="tx1"/>
                </a:solidFill>
              </a:rPr>
              <a:t>– </a:t>
            </a:r>
            <a:r>
              <a:rPr sz="1600" spc="95" dirty="0">
                <a:solidFill>
                  <a:schemeClr val="tx1"/>
                </a:solidFill>
              </a:rPr>
              <a:t>33 </a:t>
            </a:r>
            <a:r>
              <a:rPr sz="1600" spc="35" dirty="0">
                <a:solidFill>
                  <a:schemeClr val="tx1"/>
                </a:solidFill>
              </a:rPr>
              <a:t>double </a:t>
            </a:r>
            <a:r>
              <a:rPr sz="1600" spc="-10" dirty="0">
                <a:solidFill>
                  <a:schemeClr val="tx1"/>
                </a:solidFill>
              </a:rPr>
              <a:t>rooms </a:t>
            </a:r>
            <a:r>
              <a:rPr sz="1600" spc="135" dirty="0">
                <a:solidFill>
                  <a:schemeClr val="tx1"/>
                </a:solidFill>
              </a:rPr>
              <a:t>– </a:t>
            </a:r>
            <a:r>
              <a:rPr sz="1600" spc="95" dirty="0">
                <a:solidFill>
                  <a:schemeClr val="tx1"/>
                </a:solidFill>
              </a:rPr>
              <a:t>4 </a:t>
            </a:r>
            <a:r>
              <a:rPr sz="1600" spc="30" dirty="0">
                <a:solidFill>
                  <a:schemeClr val="tx1"/>
                </a:solidFill>
              </a:rPr>
              <a:t>junior </a:t>
            </a:r>
            <a:r>
              <a:rPr sz="1600" spc="-30" dirty="0">
                <a:solidFill>
                  <a:schemeClr val="tx1"/>
                </a:solidFill>
              </a:rPr>
              <a:t>suite </a:t>
            </a:r>
            <a:r>
              <a:rPr sz="1600" spc="135" dirty="0">
                <a:solidFill>
                  <a:schemeClr val="tx1"/>
                </a:solidFill>
              </a:rPr>
              <a:t>– </a:t>
            </a:r>
            <a:r>
              <a:rPr sz="1600" spc="95" dirty="0">
                <a:solidFill>
                  <a:schemeClr val="tx1"/>
                </a:solidFill>
              </a:rPr>
              <a:t>8 </a:t>
            </a:r>
            <a:r>
              <a:rPr sz="1600" dirty="0">
                <a:solidFill>
                  <a:schemeClr val="tx1"/>
                </a:solidFill>
              </a:rPr>
              <a:t>mini</a:t>
            </a:r>
            <a:r>
              <a:rPr sz="1600" spc="-145" dirty="0">
                <a:solidFill>
                  <a:schemeClr val="tx1"/>
                </a:solidFill>
              </a:rPr>
              <a:t> </a:t>
            </a:r>
            <a:r>
              <a:rPr sz="1600" spc="-50" dirty="0">
                <a:solidFill>
                  <a:schemeClr val="tx1"/>
                </a:solidFill>
              </a:rPr>
              <a:t>suites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6" name="object 56"/>
          <p:cNvSpPr>
            <a:spLocks noChangeAspect="1"/>
          </p:cNvSpPr>
          <p:nvPr/>
        </p:nvSpPr>
        <p:spPr>
          <a:xfrm>
            <a:off x="1476870" y="1981425"/>
            <a:ext cx="7739661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Gruppieren 56"/>
          <p:cNvGrpSpPr/>
          <p:nvPr/>
        </p:nvGrpSpPr>
        <p:grpSpPr>
          <a:xfrm>
            <a:off x="8685348" y="6839401"/>
            <a:ext cx="1879848" cy="571715"/>
            <a:chOff x="8685348" y="6839401"/>
            <a:chExt cx="1879848" cy="571715"/>
          </a:xfrm>
        </p:grpSpPr>
        <p:sp>
          <p:nvSpPr>
            <p:cNvPr id="58" name="bk object 27"/>
            <p:cNvSpPr/>
            <p:nvPr/>
          </p:nvSpPr>
          <p:spPr>
            <a:xfrm>
              <a:off x="8685348" y="6852698"/>
              <a:ext cx="710565" cy="233679"/>
            </a:xfrm>
            <a:custGeom>
              <a:avLst/>
              <a:gdLst/>
              <a:ahLst/>
              <a:cxnLst/>
              <a:rect l="l" t="t" r="r" b="b"/>
              <a:pathLst>
                <a:path w="710565" h="233679">
                  <a:moveTo>
                    <a:pt x="483209" y="0"/>
                  </a:moveTo>
                  <a:lnTo>
                    <a:pt x="0" y="221754"/>
                  </a:lnTo>
                  <a:lnTo>
                    <a:pt x="0" y="221983"/>
                  </a:lnTo>
                  <a:lnTo>
                    <a:pt x="12103" y="233451"/>
                  </a:lnTo>
                  <a:lnTo>
                    <a:pt x="483031" y="17106"/>
                  </a:lnTo>
                  <a:lnTo>
                    <a:pt x="518533" y="17106"/>
                  </a:lnTo>
                  <a:lnTo>
                    <a:pt x="483209" y="0"/>
                  </a:lnTo>
                  <a:close/>
                </a:path>
                <a:path w="710565" h="233679">
                  <a:moveTo>
                    <a:pt x="518533" y="17106"/>
                  </a:moveTo>
                  <a:lnTo>
                    <a:pt x="483031" y="17106"/>
                  </a:lnTo>
                  <a:lnTo>
                    <a:pt x="691934" y="118643"/>
                  </a:lnTo>
                  <a:lnTo>
                    <a:pt x="710018" y="109842"/>
                  </a:lnTo>
                  <a:lnTo>
                    <a:pt x="518533" y="1710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28"/>
            <p:cNvSpPr/>
            <p:nvPr/>
          </p:nvSpPr>
          <p:spPr>
            <a:xfrm>
              <a:off x="9384034" y="6852682"/>
              <a:ext cx="549910" cy="157480"/>
            </a:xfrm>
            <a:custGeom>
              <a:avLst/>
              <a:gdLst/>
              <a:ahLst/>
              <a:cxnLst/>
              <a:rect l="l" t="t" r="r" b="b"/>
              <a:pathLst>
                <a:path w="549909" h="157479">
                  <a:moveTo>
                    <a:pt x="322237" y="0"/>
                  </a:moveTo>
                  <a:lnTo>
                    <a:pt x="0" y="145846"/>
                  </a:lnTo>
                  <a:lnTo>
                    <a:pt x="12217" y="157480"/>
                  </a:lnTo>
                  <a:lnTo>
                    <a:pt x="322038" y="17119"/>
                  </a:lnTo>
                  <a:lnTo>
                    <a:pt x="318643" y="15468"/>
                  </a:lnTo>
                  <a:lnTo>
                    <a:pt x="354231" y="15468"/>
                  </a:lnTo>
                  <a:lnTo>
                    <a:pt x="322237" y="0"/>
                  </a:lnTo>
                  <a:close/>
                </a:path>
                <a:path w="549909" h="157479">
                  <a:moveTo>
                    <a:pt x="354231" y="15468"/>
                  </a:moveTo>
                  <a:lnTo>
                    <a:pt x="318643" y="15468"/>
                  </a:lnTo>
                  <a:lnTo>
                    <a:pt x="325513" y="15544"/>
                  </a:lnTo>
                  <a:lnTo>
                    <a:pt x="322038" y="17119"/>
                  </a:lnTo>
                  <a:lnTo>
                    <a:pt x="530974" y="118668"/>
                  </a:lnTo>
                  <a:lnTo>
                    <a:pt x="549452" y="109855"/>
                  </a:lnTo>
                  <a:lnTo>
                    <a:pt x="354231" y="15468"/>
                  </a:lnTo>
                  <a:close/>
                </a:path>
                <a:path w="549909" h="157479">
                  <a:moveTo>
                    <a:pt x="318643" y="15468"/>
                  </a:moveTo>
                  <a:lnTo>
                    <a:pt x="322038" y="17119"/>
                  </a:lnTo>
                  <a:lnTo>
                    <a:pt x="325513" y="15544"/>
                  </a:lnTo>
                  <a:lnTo>
                    <a:pt x="318643" y="1546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bk object 29"/>
            <p:cNvSpPr/>
            <p:nvPr/>
          </p:nvSpPr>
          <p:spPr>
            <a:xfrm>
              <a:off x="9369228" y="6839793"/>
              <a:ext cx="332740" cy="154305"/>
            </a:xfrm>
            <a:custGeom>
              <a:avLst/>
              <a:gdLst/>
              <a:ahLst/>
              <a:cxnLst/>
              <a:rect l="l" t="t" r="r" b="b"/>
              <a:pathLst>
                <a:path w="332740" h="154304">
                  <a:moveTo>
                    <a:pt x="314363" y="0"/>
                  </a:moveTo>
                  <a:lnTo>
                    <a:pt x="0" y="142379"/>
                  </a:lnTo>
                  <a:lnTo>
                    <a:pt x="12230" y="154000"/>
                  </a:lnTo>
                  <a:lnTo>
                    <a:pt x="332447" y="9296"/>
                  </a:lnTo>
                  <a:lnTo>
                    <a:pt x="314363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30"/>
            <p:cNvSpPr/>
            <p:nvPr/>
          </p:nvSpPr>
          <p:spPr>
            <a:xfrm>
              <a:off x="9908631" y="6839401"/>
              <a:ext cx="333375" cy="154305"/>
            </a:xfrm>
            <a:custGeom>
              <a:avLst/>
              <a:gdLst/>
              <a:ahLst/>
              <a:cxnLst/>
              <a:rect l="l" t="t" r="r" b="b"/>
              <a:pathLst>
                <a:path w="333375" h="154304">
                  <a:moveTo>
                    <a:pt x="315252" y="0"/>
                  </a:moveTo>
                  <a:lnTo>
                    <a:pt x="0" y="142011"/>
                  </a:lnTo>
                  <a:lnTo>
                    <a:pt x="11480" y="154012"/>
                  </a:lnTo>
                  <a:lnTo>
                    <a:pt x="333362" y="9309"/>
                  </a:lnTo>
                  <a:lnTo>
                    <a:pt x="315252" y="0"/>
                  </a:lnTo>
                  <a:close/>
                </a:path>
              </a:pathLst>
            </a:custGeom>
            <a:solidFill>
              <a:srgbClr val="FFD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31"/>
            <p:cNvSpPr/>
            <p:nvPr/>
          </p:nvSpPr>
          <p:spPr>
            <a:xfrm>
              <a:off x="9923846" y="6852684"/>
              <a:ext cx="641350" cy="165100"/>
            </a:xfrm>
            <a:custGeom>
              <a:avLst/>
              <a:gdLst/>
              <a:ahLst/>
              <a:cxnLst/>
              <a:rect l="l" t="t" r="r" b="b"/>
              <a:pathLst>
                <a:path w="641350" h="165100">
                  <a:moveTo>
                    <a:pt x="357389" y="17119"/>
                  </a:moveTo>
                  <a:lnTo>
                    <a:pt x="322110" y="17119"/>
                  </a:lnTo>
                  <a:lnTo>
                    <a:pt x="623684" y="164858"/>
                  </a:lnTo>
                  <a:lnTo>
                    <a:pt x="640968" y="155676"/>
                  </a:lnTo>
                  <a:lnTo>
                    <a:pt x="357389" y="17119"/>
                  </a:lnTo>
                  <a:close/>
                </a:path>
                <a:path w="641350" h="165100">
                  <a:moveTo>
                    <a:pt x="322351" y="0"/>
                  </a:moveTo>
                  <a:lnTo>
                    <a:pt x="0" y="145846"/>
                  </a:lnTo>
                  <a:lnTo>
                    <a:pt x="12255" y="157480"/>
                  </a:lnTo>
                  <a:lnTo>
                    <a:pt x="322110" y="17119"/>
                  </a:lnTo>
                  <a:lnTo>
                    <a:pt x="357389" y="17119"/>
                  </a:lnTo>
                  <a:lnTo>
                    <a:pt x="32235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32"/>
            <p:cNvSpPr/>
            <p:nvPr/>
          </p:nvSpPr>
          <p:spPr>
            <a:xfrm>
              <a:off x="8738250" y="71341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72985" y="0"/>
                  </a:moveTo>
                  <a:lnTo>
                    <a:pt x="26247" y="8996"/>
                  </a:lnTo>
                  <a:lnTo>
                    <a:pt x="569" y="46939"/>
                  </a:lnTo>
                  <a:lnTo>
                    <a:pt x="0" y="71706"/>
                  </a:lnTo>
                  <a:lnTo>
                    <a:pt x="8278" y="92994"/>
                  </a:lnTo>
                  <a:lnTo>
                    <a:pt x="24158" y="109116"/>
                  </a:lnTo>
                  <a:lnTo>
                    <a:pt x="46391" y="118389"/>
                  </a:lnTo>
                  <a:lnTo>
                    <a:pt x="75098" y="118914"/>
                  </a:lnTo>
                  <a:lnTo>
                    <a:pt x="98110" y="108342"/>
                  </a:lnTo>
                  <a:lnTo>
                    <a:pt x="105868" y="98208"/>
                  </a:lnTo>
                  <a:lnTo>
                    <a:pt x="65084" y="98208"/>
                  </a:lnTo>
                  <a:lnTo>
                    <a:pt x="51979" y="97078"/>
                  </a:lnTo>
                  <a:lnTo>
                    <a:pt x="39584" y="91327"/>
                  </a:lnTo>
                  <a:lnTo>
                    <a:pt x="30565" y="81411"/>
                  </a:lnTo>
                  <a:lnTo>
                    <a:pt x="25763" y="68198"/>
                  </a:lnTo>
                  <a:lnTo>
                    <a:pt x="26020" y="52552"/>
                  </a:lnTo>
                  <a:lnTo>
                    <a:pt x="65472" y="21383"/>
                  </a:lnTo>
                  <a:lnTo>
                    <a:pt x="109860" y="21383"/>
                  </a:lnTo>
                  <a:lnTo>
                    <a:pt x="107148" y="18262"/>
                  </a:lnTo>
                  <a:lnTo>
                    <a:pt x="103681" y="15074"/>
                  </a:lnTo>
                  <a:lnTo>
                    <a:pt x="96902" y="9697"/>
                  </a:lnTo>
                  <a:lnTo>
                    <a:pt x="89447" y="5375"/>
                  </a:lnTo>
                  <a:lnTo>
                    <a:pt x="81435" y="2133"/>
                  </a:lnTo>
                  <a:lnTo>
                    <a:pt x="72985" y="0"/>
                  </a:lnTo>
                  <a:close/>
                </a:path>
                <a:path w="119379" h="119379">
                  <a:moveTo>
                    <a:pt x="119302" y="54470"/>
                  </a:moveTo>
                  <a:lnTo>
                    <a:pt x="60856" y="54470"/>
                  </a:lnTo>
                  <a:lnTo>
                    <a:pt x="60856" y="74803"/>
                  </a:lnTo>
                  <a:lnTo>
                    <a:pt x="91400" y="74803"/>
                  </a:lnTo>
                  <a:lnTo>
                    <a:pt x="91222" y="76263"/>
                  </a:lnTo>
                  <a:lnTo>
                    <a:pt x="90892" y="77533"/>
                  </a:lnTo>
                  <a:lnTo>
                    <a:pt x="90714" y="78498"/>
                  </a:lnTo>
                  <a:lnTo>
                    <a:pt x="90054" y="80429"/>
                  </a:lnTo>
                  <a:lnTo>
                    <a:pt x="84713" y="89193"/>
                  </a:lnTo>
                  <a:lnTo>
                    <a:pt x="76193" y="95350"/>
                  </a:lnTo>
                  <a:lnTo>
                    <a:pt x="65084" y="98208"/>
                  </a:lnTo>
                  <a:lnTo>
                    <a:pt x="105868" y="98208"/>
                  </a:lnTo>
                  <a:lnTo>
                    <a:pt x="113490" y="88251"/>
                  </a:lnTo>
                  <a:lnTo>
                    <a:pt x="119302" y="60223"/>
                  </a:lnTo>
                  <a:lnTo>
                    <a:pt x="119302" y="54470"/>
                  </a:lnTo>
                  <a:close/>
                </a:path>
                <a:path w="119379" h="119379">
                  <a:moveTo>
                    <a:pt x="109860" y="21383"/>
                  </a:moveTo>
                  <a:lnTo>
                    <a:pt x="65472" y="21383"/>
                  </a:lnTo>
                  <a:lnTo>
                    <a:pt x="80211" y="26924"/>
                  </a:lnTo>
                  <a:lnTo>
                    <a:pt x="82523" y="28511"/>
                  </a:lnTo>
                  <a:lnTo>
                    <a:pt x="93356" y="40843"/>
                  </a:lnTo>
                  <a:lnTo>
                    <a:pt x="112736" y="25488"/>
                  </a:lnTo>
                  <a:lnTo>
                    <a:pt x="110094" y="21653"/>
                  </a:lnTo>
                  <a:lnTo>
                    <a:pt x="109860" y="2138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33"/>
            <p:cNvSpPr/>
            <p:nvPr/>
          </p:nvSpPr>
          <p:spPr>
            <a:xfrm>
              <a:off x="8973127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71" y="0"/>
                  </a:moveTo>
                  <a:lnTo>
                    <a:pt x="30405" y="6943"/>
                  </a:lnTo>
                  <a:lnTo>
                    <a:pt x="14384" y="20070"/>
                  </a:lnTo>
                  <a:lnTo>
                    <a:pt x="3813" y="37938"/>
                  </a:lnTo>
                  <a:lnTo>
                    <a:pt x="0" y="59105"/>
                  </a:lnTo>
                  <a:lnTo>
                    <a:pt x="671" y="68122"/>
                  </a:lnTo>
                  <a:lnTo>
                    <a:pt x="22526" y="105831"/>
                  </a:lnTo>
                  <a:lnTo>
                    <a:pt x="54976" y="118814"/>
                  </a:lnTo>
                  <a:lnTo>
                    <a:pt x="74206" y="118224"/>
                  </a:lnTo>
                  <a:lnTo>
                    <a:pt x="96978" y="109563"/>
                  </a:lnTo>
                  <a:lnTo>
                    <a:pt x="110991" y="96100"/>
                  </a:lnTo>
                  <a:lnTo>
                    <a:pt x="62382" y="96100"/>
                  </a:lnTo>
                  <a:lnTo>
                    <a:pt x="53217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50" y="51422"/>
                  </a:lnTo>
                  <a:lnTo>
                    <a:pt x="53147" y="23100"/>
                  </a:lnTo>
                  <a:lnTo>
                    <a:pt x="62382" y="21958"/>
                  </a:lnTo>
                  <a:lnTo>
                    <a:pt x="111081" y="21958"/>
                  </a:lnTo>
                  <a:lnTo>
                    <a:pt x="98039" y="9196"/>
                  </a:lnTo>
                  <a:lnTo>
                    <a:pt x="76163" y="358"/>
                  </a:lnTo>
                  <a:lnTo>
                    <a:pt x="50571" y="0"/>
                  </a:lnTo>
                  <a:close/>
                </a:path>
                <a:path w="123825" h="119379">
                  <a:moveTo>
                    <a:pt x="111081" y="21958"/>
                  </a:moveTo>
                  <a:lnTo>
                    <a:pt x="62382" y="21958"/>
                  </a:lnTo>
                  <a:lnTo>
                    <a:pt x="71528" y="23100"/>
                  </a:lnTo>
                  <a:lnTo>
                    <a:pt x="79995" y="26417"/>
                  </a:lnTo>
                  <a:lnTo>
                    <a:pt x="87412" y="31747"/>
                  </a:lnTo>
                  <a:lnTo>
                    <a:pt x="93408" y="38925"/>
                  </a:lnTo>
                  <a:lnTo>
                    <a:pt x="97193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28" y="94961"/>
                  </a:lnTo>
                  <a:lnTo>
                    <a:pt x="62382" y="96100"/>
                  </a:lnTo>
                  <a:lnTo>
                    <a:pt x="110991" y="96100"/>
                  </a:lnTo>
                  <a:lnTo>
                    <a:pt x="113919" y="93287"/>
                  </a:lnTo>
                  <a:lnTo>
                    <a:pt x="123315" y="71697"/>
                  </a:lnTo>
                  <a:lnTo>
                    <a:pt x="123456" y="47091"/>
                  </a:lnTo>
                  <a:lnTo>
                    <a:pt x="114402" y="25208"/>
                  </a:lnTo>
                  <a:lnTo>
                    <a:pt x="11108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34"/>
            <p:cNvSpPr/>
            <p:nvPr/>
          </p:nvSpPr>
          <p:spPr>
            <a:xfrm>
              <a:off x="9228093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56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35"/>
            <p:cNvSpPr/>
            <p:nvPr/>
          </p:nvSpPr>
          <p:spPr>
            <a:xfrm>
              <a:off x="9240475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6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36"/>
            <p:cNvSpPr/>
            <p:nvPr/>
          </p:nvSpPr>
          <p:spPr>
            <a:xfrm>
              <a:off x="9422636" y="7136096"/>
              <a:ext cx="64769" cy="115570"/>
            </a:xfrm>
            <a:custGeom>
              <a:avLst/>
              <a:gdLst/>
              <a:ahLst/>
              <a:cxnLst/>
              <a:rect l="l" t="t" r="r" b="b"/>
              <a:pathLst>
                <a:path w="64770" h="115570">
                  <a:moveTo>
                    <a:pt x="64198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24777" y="115303"/>
                  </a:lnTo>
                  <a:lnTo>
                    <a:pt x="24777" y="68211"/>
                  </a:lnTo>
                  <a:lnTo>
                    <a:pt x="62890" y="68211"/>
                  </a:lnTo>
                  <a:lnTo>
                    <a:pt x="62890" y="47383"/>
                  </a:lnTo>
                  <a:lnTo>
                    <a:pt x="24777" y="47383"/>
                  </a:lnTo>
                  <a:lnTo>
                    <a:pt x="24777" y="21120"/>
                  </a:lnTo>
                  <a:lnTo>
                    <a:pt x="64198" y="21120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37"/>
            <p:cNvSpPr/>
            <p:nvPr/>
          </p:nvSpPr>
          <p:spPr>
            <a:xfrm>
              <a:off x="9613251" y="722726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12" y="0"/>
                  </a:lnTo>
                </a:path>
              </a:pathLst>
            </a:custGeom>
            <a:ln w="4826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38"/>
            <p:cNvSpPr/>
            <p:nvPr/>
          </p:nvSpPr>
          <p:spPr>
            <a:xfrm>
              <a:off x="9613251" y="719297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5973" y="0"/>
                  </a:lnTo>
                </a:path>
              </a:pathLst>
            </a:custGeom>
            <a:ln w="2032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39"/>
            <p:cNvSpPr/>
            <p:nvPr/>
          </p:nvSpPr>
          <p:spPr>
            <a:xfrm>
              <a:off x="9613251" y="715932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77" y="0"/>
                  </a:lnTo>
                </a:path>
              </a:pathLst>
            </a:custGeom>
            <a:ln w="469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40"/>
            <p:cNvSpPr/>
            <p:nvPr/>
          </p:nvSpPr>
          <p:spPr>
            <a:xfrm>
              <a:off x="9684434" y="7227296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820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41"/>
            <p:cNvSpPr/>
            <p:nvPr/>
          </p:nvSpPr>
          <p:spPr>
            <a:xfrm>
              <a:off x="9684434" y="715947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4790" y="0"/>
                  </a:lnTo>
                </a:path>
              </a:pathLst>
            </a:custGeom>
            <a:ln w="46761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42"/>
            <p:cNvSpPr/>
            <p:nvPr/>
          </p:nvSpPr>
          <p:spPr>
            <a:xfrm>
              <a:off x="9829713" y="7134793"/>
              <a:ext cx="123825" cy="119380"/>
            </a:xfrm>
            <a:custGeom>
              <a:avLst/>
              <a:gdLst/>
              <a:ahLst/>
              <a:cxnLst/>
              <a:rect l="l" t="t" r="r" b="b"/>
              <a:pathLst>
                <a:path w="123825" h="119379">
                  <a:moveTo>
                    <a:pt x="50584" y="0"/>
                  </a:moveTo>
                  <a:lnTo>
                    <a:pt x="30421" y="6943"/>
                  </a:lnTo>
                  <a:lnTo>
                    <a:pt x="14395" y="20070"/>
                  </a:lnTo>
                  <a:lnTo>
                    <a:pt x="3817" y="37938"/>
                  </a:lnTo>
                  <a:lnTo>
                    <a:pt x="0" y="59105"/>
                  </a:lnTo>
                  <a:lnTo>
                    <a:pt x="675" y="68122"/>
                  </a:lnTo>
                  <a:lnTo>
                    <a:pt x="22551" y="105831"/>
                  </a:lnTo>
                  <a:lnTo>
                    <a:pt x="55001" y="118814"/>
                  </a:lnTo>
                  <a:lnTo>
                    <a:pt x="74231" y="118224"/>
                  </a:lnTo>
                  <a:lnTo>
                    <a:pt x="97009" y="109563"/>
                  </a:lnTo>
                  <a:lnTo>
                    <a:pt x="111021" y="96100"/>
                  </a:lnTo>
                  <a:lnTo>
                    <a:pt x="62395" y="96100"/>
                  </a:lnTo>
                  <a:lnTo>
                    <a:pt x="53231" y="94961"/>
                  </a:lnTo>
                  <a:lnTo>
                    <a:pt x="25628" y="66649"/>
                  </a:lnTo>
                  <a:lnTo>
                    <a:pt x="25628" y="59105"/>
                  </a:lnTo>
                  <a:lnTo>
                    <a:pt x="25463" y="51422"/>
                  </a:lnTo>
                  <a:lnTo>
                    <a:pt x="53167" y="23100"/>
                  </a:lnTo>
                  <a:lnTo>
                    <a:pt x="62395" y="21958"/>
                  </a:lnTo>
                  <a:lnTo>
                    <a:pt x="111101" y="21958"/>
                  </a:lnTo>
                  <a:lnTo>
                    <a:pt x="98053" y="9196"/>
                  </a:lnTo>
                  <a:lnTo>
                    <a:pt x="76172" y="358"/>
                  </a:lnTo>
                  <a:lnTo>
                    <a:pt x="50584" y="0"/>
                  </a:lnTo>
                  <a:close/>
                </a:path>
                <a:path w="123825" h="119379">
                  <a:moveTo>
                    <a:pt x="111101" y="21958"/>
                  </a:moveTo>
                  <a:lnTo>
                    <a:pt x="62395" y="21958"/>
                  </a:lnTo>
                  <a:lnTo>
                    <a:pt x="71547" y="23100"/>
                  </a:lnTo>
                  <a:lnTo>
                    <a:pt x="80014" y="26417"/>
                  </a:lnTo>
                  <a:lnTo>
                    <a:pt x="87432" y="31747"/>
                  </a:lnTo>
                  <a:lnTo>
                    <a:pt x="93433" y="38925"/>
                  </a:lnTo>
                  <a:lnTo>
                    <a:pt x="97218" y="44691"/>
                  </a:lnTo>
                  <a:lnTo>
                    <a:pt x="99174" y="51422"/>
                  </a:lnTo>
                  <a:lnTo>
                    <a:pt x="99174" y="66649"/>
                  </a:lnTo>
                  <a:lnTo>
                    <a:pt x="71547" y="94961"/>
                  </a:lnTo>
                  <a:lnTo>
                    <a:pt x="62395" y="96100"/>
                  </a:lnTo>
                  <a:lnTo>
                    <a:pt x="111021" y="96100"/>
                  </a:lnTo>
                  <a:lnTo>
                    <a:pt x="113949" y="93287"/>
                  </a:lnTo>
                  <a:lnTo>
                    <a:pt x="123342" y="71697"/>
                  </a:lnTo>
                  <a:lnTo>
                    <a:pt x="123482" y="47091"/>
                  </a:lnTo>
                  <a:lnTo>
                    <a:pt x="114424" y="25208"/>
                  </a:lnTo>
                  <a:lnTo>
                    <a:pt x="111101" y="2195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43"/>
            <p:cNvSpPr/>
            <p:nvPr/>
          </p:nvSpPr>
          <p:spPr>
            <a:xfrm>
              <a:off x="10104250" y="7157699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00"/>
                  </a:lnTo>
                </a:path>
              </a:pathLst>
            </a:custGeom>
            <a:ln w="24803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44"/>
            <p:cNvSpPr/>
            <p:nvPr/>
          </p:nvSpPr>
          <p:spPr>
            <a:xfrm>
              <a:off x="10068049" y="714698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885" y="0"/>
                  </a:lnTo>
                </a:path>
              </a:pathLst>
            </a:custGeom>
            <a:ln w="2178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bk object 46"/>
            <p:cNvSpPr/>
            <p:nvPr/>
          </p:nvSpPr>
          <p:spPr>
            <a:xfrm>
              <a:off x="10266052" y="7136096"/>
              <a:ext cx="65405" cy="115570"/>
            </a:xfrm>
            <a:custGeom>
              <a:avLst/>
              <a:gdLst/>
              <a:ahLst/>
              <a:cxnLst/>
              <a:rect l="l" t="t" r="r" b="b"/>
              <a:pathLst>
                <a:path w="65404" h="115570">
                  <a:moveTo>
                    <a:pt x="65024" y="0"/>
                  </a:moveTo>
                  <a:lnTo>
                    <a:pt x="0" y="0"/>
                  </a:lnTo>
                  <a:lnTo>
                    <a:pt x="0" y="115303"/>
                  </a:lnTo>
                  <a:lnTo>
                    <a:pt x="65024" y="115303"/>
                  </a:lnTo>
                  <a:lnTo>
                    <a:pt x="65024" y="94170"/>
                  </a:lnTo>
                  <a:lnTo>
                    <a:pt x="24790" y="94170"/>
                  </a:lnTo>
                  <a:lnTo>
                    <a:pt x="24790" y="67259"/>
                  </a:lnTo>
                  <a:lnTo>
                    <a:pt x="63690" y="67259"/>
                  </a:lnTo>
                  <a:lnTo>
                    <a:pt x="63690" y="46596"/>
                  </a:lnTo>
                  <a:lnTo>
                    <a:pt x="24790" y="46596"/>
                  </a:lnTo>
                  <a:lnTo>
                    <a:pt x="24790" y="20967"/>
                  </a:lnTo>
                  <a:lnTo>
                    <a:pt x="65024" y="20967"/>
                  </a:lnTo>
                  <a:lnTo>
                    <a:pt x="6502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bk object 47"/>
            <p:cNvSpPr/>
            <p:nvPr/>
          </p:nvSpPr>
          <p:spPr>
            <a:xfrm>
              <a:off x="10462887" y="72405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582" y="0"/>
                  </a:lnTo>
                </a:path>
              </a:pathLst>
            </a:custGeom>
            <a:ln w="21589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48"/>
            <p:cNvSpPr/>
            <p:nvPr/>
          </p:nvSpPr>
          <p:spPr>
            <a:xfrm>
              <a:off x="10475282" y="7135824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979"/>
                  </a:lnTo>
                </a:path>
              </a:pathLst>
            </a:custGeom>
            <a:ln w="2479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49"/>
            <p:cNvSpPr/>
            <p:nvPr/>
          </p:nvSpPr>
          <p:spPr>
            <a:xfrm>
              <a:off x="8737510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2678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65" y="2565"/>
                  </a:lnTo>
                  <a:lnTo>
                    <a:pt x="7810" y="4584"/>
                  </a:lnTo>
                  <a:lnTo>
                    <a:pt x="8235" y="6286"/>
                  </a:lnTo>
                  <a:lnTo>
                    <a:pt x="8273" y="54800"/>
                  </a:lnTo>
                  <a:lnTo>
                    <a:pt x="7810" y="56769"/>
                  </a:lnTo>
                  <a:lnTo>
                    <a:pt x="5740" y="58483"/>
                  </a:lnTo>
                  <a:lnTo>
                    <a:pt x="3479" y="59093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0965" y="61125"/>
                  </a:lnTo>
                  <a:lnTo>
                    <a:pt x="52002" y="57531"/>
                  </a:lnTo>
                  <a:lnTo>
                    <a:pt x="35928" y="57531"/>
                  </a:lnTo>
                  <a:lnTo>
                    <a:pt x="22301" y="57429"/>
                  </a:lnTo>
                  <a:lnTo>
                    <a:pt x="17983" y="54800"/>
                  </a:lnTo>
                  <a:lnTo>
                    <a:pt x="17983" y="6286"/>
                  </a:lnTo>
                  <a:lnTo>
                    <a:pt x="26784" y="1701"/>
                  </a:lnTo>
                  <a:lnTo>
                    <a:pt x="26784" y="0"/>
                  </a:lnTo>
                  <a:close/>
                </a:path>
                <a:path w="55879" h="61595">
                  <a:moveTo>
                    <a:pt x="55587" y="45110"/>
                  </a:moveTo>
                  <a:lnTo>
                    <a:pt x="53200" y="45110"/>
                  </a:lnTo>
                  <a:lnTo>
                    <a:pt x="50431" y="50673"/>
                  </a:lnTo>
                  <a:lnTo>
                    <a:pt x="47561" y="54127"/>
                  </a:lnTo>
                  <a:lnTo>
                    <a:pt x="41630" y="56832"/>
                  </a:lnTo>
                  <a:lnTo>
                    <a:pt x="35928" y="57531"/>
                  </a:lnTo>
                  <a:lnTo>
                    <a:pt x="52002" y="57531"/>
                  </a:lnTo>
                  <a:lnTo>
                    <a:pt x="55587" y="451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50"/>
            <p:cNvSpPr/>
            <p:nvPr/>
          </p:nvSpPr>
          <p:spPr>
            <a:xfrm>
              <a:off x="8814315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0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05" y="1930"/>
                  </a:lnTo>
                  <a:lnTo>
                    <a:pt x="5778" y="2565"/>
                  </a:lnTo>
                  <a:lnTo>
                    <a:pt x="7813" y="4597"/>
                  </a:lnTo>
                  <a:lnTo>
                    <a:pt x="8278" y="6502"/>
                  </a:lnTo>
                  <a:lnTo>
                    <a:pt x="8331" y="54610"/>
                  </a:lnTo>
                  <a:lnTo>
                    <a:pt x="7804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06" y="61125"/>
                  </a:lnTo>
                  <a:lnTo>
                    <a:pt x="52197" y="57531"/>
                  </a:lnTo>
                  <a:lnTo>
                    <a:pt x="24510" y="57531"/>
                  </a:lnTo>
                  <a:lnTo>
                    <a:pt x="20954" y="57327"/>
                  </a:lnTo>
                  <a:lnTo>
                    <a:pt x="19735" y="57023"/>
                  </a:lnTo>
                  <a:lnTo>
                    <a:pt x="18567" y="56692"/>
                  </a:lnTo>
                  <a:lnTo>
                    <a:pt x="17983" y="55613"/>
                  </a:lnTo>
                  <a:lnTo>
                    <a:pt x="17983" y="30899"/>
                  </a:lnTo>
                  <a:lnTo>
                    <a:pt x="45173" y="30899"/>
                  </a:lnTo>
                  <a:lnTo>
                    <a:pt x="45173" y="27241"/>
                  </a:lnTo>
                  <a:lnTo>
                    <a:pt x="17983" y="27241"/>
                  </a:lnTo>
                  <a:lnTo>
                    <a:pt x="17983" y="5410"/>
                  </a:lnTo>
                  <a:lnTo>
                    <a:pt x="18144" y="4584"/>
                  </a:lnTo>
                  <a:lnTo>
                    <a:pt x="18770" y="3733"/>
                  </a:lnTo>
                  <a:lnTo>
                    <a:pt x="19646" y="3492"/>
                  </a:lnTo>
                  <a:lnTo>
                    <a:pt x="50391" y="3492"/>
                  </a:lnTo>
                  <a:lnTo>
                    <a:pt x="50304" y="0"/>
                  </a:lnTo>
                  <a:close/>
                </a:path>
                <a:path w="55879" h="61595">
                  <a:moveTo>
                    <a:pt x="55511" y="45516"/>
                  </a:moveTo>
                  <a:lnTo>
                    <a:pt x="52870" y="45516"/>
                  </a:lnTo>
                  <a:lnTo>
                    <a:pt x="50418" y="50800"/>
                  </a:lnTo>
                  <a:lnTo>
                    <a:pt x="47675" y="54076"/>
                  </a:lnTo>
                  <a:lnTo>
                    <a:pt x="44627" y="55473"/>
                  </a:lnTo>
                  <a:lnTo>
                    <a:pt x="41567" y="56832"/>
                  </a:lnTo>
                  <a:lnTo>
                    <a:pt x="36829" y="57531"/>
                  </a:lnTo>
                  <a:lnTo>
                    <a:pt x="52197" y="57531"/>
                  </a:lnTo>
                  <a:lnTo>
                    <a:pt x="55511" y="45516"/>
                  </a:lnTo>
                  <a:close/>
                </a:path>
                <a:path w="55879" h="61595">
                  <a:moveTo>
                    <a:pt x="45173" y="30899"/>
                  </a:moveTo>
                  <a:lnTo>
                    <a:pt x="36575" y="30899"/>
                  </a:lnTo>
                  <a:lnTo>
                    <a:pt x="39115" y="31483"/>
                  </a:lnTo>
                  <a:lnTo>
                    <a:pt x="40233" y="32651"/>
                  </a:lnTo>
                  <a:lnTo>
                    <a:pt x="41363" y="33782"/>
                  </a:lnTo>
                  <a:lnTo>
                    <a:pt x="42265" y="36156"/>
                  </a:lnTo>
                  <a:lnTo>
                    <a:pt x="42964" y="39738"/>
                  </a:lnTo>
                  <a:lnTo>
                    <a:pt x="45173" y="39738"/>
                  </a:lnTo>
                  <a:lnTo>
                    <a:pt x="45173" y="30899"/>
                  </a:lnTo>
                  <a:close/>
                </a:path>
                <a:path w="55879" h="61595">
                  <a:moveTo>
                    <a:pt x="45173" y="18338"/>
                  </a:moveTo>
                  <a:lnTo>
                    <a:pt x="42964" y="18338"/>
                  </a:lnTo>
                  <a:lnTo>
                    <a:pt x="42278" y="21932"/>
                  </a:lnTo>
                  <a:lnTo>
                    <a:pt x="41389" y="24282"/>
                  </a:lnTo>
                  <a:lnTo>
                    <a:pt x="40284" y="25476"/>
                  </a:lnTo>
                  <a:lnTo>
                    <a:pt x="39166" y="26631"/>
                  </a:lnTo>
                  <a:lnTo>
                    <a:pt x="36588" y="27241"/>
                  </a:lnTo>
                  <a:lnTo>
                    <a:pt x="45173" y="27241"/>
                  </a:lnTo>
                  <a:lnTo>
                    <a:pt x="45173" y="18338"/>
                  </a:lnTo>
                  <a:close/>
                </a:path>
                <a:path w="55879" h="61595">
                  <a:moveTo>
                    <a:pt x="50391" y="3492"/>
                  </a:moveTo>
                  <a:lnTo>
                    <a:pt x="39458" y="3492"/>
                  </a:lnTo>
                  <a:lnTo>
                    <a:pt x="43040" y="4127"/>
                  </a:lnTo>
                  <a:lnTo>
                    <a:pt x="46227" y="6502"/>
                  </a:lnTo>
                  <a:lnTo>
                    <a:pt x="47447" y="9156"/>
                  </a:lnTo>
                  <a:lnTo>
                    <a:pt x="48234" y="13246"/>
                  </a:lnTo>
                  <a:lnTo>
                    <a:pt x="50634" y="13246"/>
                  </a:lnTo>
                  <a:lnTo>
                    <a:pt x="50391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51"/>
            <p:cNvSpPr/>
            <p:nvPr/>
          </p:nvSpPr>
          <p:spPr>
            <a:xfrm>
              <a:off x="889398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2" y="60426"/>
                  </a:moveTo>
                  <a:lnTo>
                    <a:pt x="8356" y="60426"/>
                  </a:lnTo>
                  <a:lnTo>
                    <a:pt x="10198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32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2" y="62039"/>
                  </a:lnTo>
                  <a:lnTo>
                    <a:pt x="6019" y="60756"/>
                  </a:lnTo>
                  <a:lnTo>
                    <a:pt x="6807" y="60426"/>
                  </a:lnTo>
                  <a:lnTo>
                    <a:pt x="35032" y="60426"/>
                  </a:lnTo>
                  <a:lnTo>
                    <a:pt x="35264" y="60223"/>
                  </a:lnTo>
                  <a:lnTo>
                    <a:pt x="16243" y="60223"/>
                  </a:lnTo>
                  <a:lnTo>
                    <a:pt x="11569" y="58077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693" y="0"/>
                  </a:lnTo>
                  <a:lnTo>
                    <a:pt x="10464" y="1562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46" y="38226"/>
                  </a:lnTo>
                  <a:lnTo>
                    <a:pt x="28194" y="40373"/>
                  </a:lnTo>
                  <a:lnTo>
                    <a:pt x="31864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64" y="55587"/>
                  </a:lnTo>
                  <a:lnTo>
                    <a:pt x="29629" y="57442"/>
                  </a:lnTo>
                  <a:lnTo>
                    <a:pt x="27457" y="59296"/>
                  </a:lnTo>
                  <a:lnTo>
                    <a:pt x="24841" y="60223"/>
                  </a:lnTo>
                  <a:lnTo>
                    <a:pt x="35264" y="60223"/>
                  </a:lnTo>
                  <a:lnTo>
                    <a:pt x="40678" y="55537"/>
                  </a:lnTo>
                  <a:lnTo>
                    <a:pt x="42545" y="51511"/>
                  </a:lnTo>
                  <a:lnTo>
                    <a:pt x="42545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12" y="7480"/>
                  </a:lnTo>
                  <a:lnTo>
                    <a:pt x="13817" y="5981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21" y="3733"/>
                  </a:lnTo>
                  <a:lnTo>
                    <a:pt x="38657" y="3124"/>
                  </a:lnTo>
                  <a:lnTo>
                    <a:pt x="32499" y="3124"/>
                  </a:lnTo>
                  <a:lnTo>
                    <a:pt x="30784" y="2590"/>
                  </a:lnTo>
                  <a:lnTo>
                    <a:pt x="27661" y="1549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21" y="3733"/>
                  </a:moveTo>
                  <a:lnTo>
                    <a:pt x="23952" y="3733"/>
                  </a:lnTo>
                  <a:lnTo>
                    <a:pt x="27330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398" y="19672"/>
                  </a:lnTo>
                  <a:lnTo>
                    <a:pt x="38721" y="3733"/>
                  </a:lnTo>
                  <a:close/>
                </a:path>
                <a:path w="42545" h="64134">
                  <a:moveTo>
                    <a:pt x="38328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5331" y="2298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57" y="3124"/>
                  </a:lnTo>
                  <a:lnTo>
                    <a:pt x="38328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52"/>
            <p:cNvSpPr/>
            <p:nvPr/>
          </p:nvSpPr>
          <p:spPr>
            <a:xfrm>
              <a:off x="9005831" y="7348080"/>
              <a:ext cx="64769" cy="61594"/>
            </a:xfrm>
            <a:custGeom>
              <a:avLst/>
              <a:gdLst/>
              <a:ahLst/>
              <a:cxnLst/>
              <a:rect l="l" t="t" r="r" b="b"/>
              <a:pathLst>
                <a:path w="64770" h="61595">
                  <a:moveTo>
                    <a:pt x="26314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67" y="1930"/>
                  </a:lnTo>
                  <a:lnTo>
                    <a:pt x="5727" y="2552"/>
                  </a:lnTo>
                  <a:lnTo>
                    <a:pt x="7810" y="4546"/>
                  </a:lnTo>
                  <a:lnTo>
                    <a:pt x="8305" y="6692"/>
                  </a:lnTo>
                  <a:lnTo>
                    <a:pt x="8226" y="54457"/>
                  </a:lnTo>
                  <a:lnTo>
                    <a:pt x="7861" y="56489"/>
                  </a:lnTo>
                  <a:lnTo>
                    <a:pt x="6007" y="58407"/>
                  </a:lnTo>
                  <a:lnTo>
                    <a:pt x="3708" y="59055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314" y="61125"/>
                  </a:lnTo>
                  <a:lnTo>
                    <a:pt x="26314" y="59448"/>
                  </a:lnTo>
                  <a:lnTo>
                    <a:pt x="22821" y="59194"/>
                  </a:lnTo>
                  <a:lnTo>
                    <a:pt x="20548" y="58572"/>
                  </a:lnTo>
                  <a:lnTo>
                    <a:pt x="18453" y="56654"/>
                  </a:lnTo>
                  <a:lnTo>
                    <a:pt x="17945" y="54457"/>
                  </a:lnTo>
                  <a:lnTo>
                    <a:pt x="17945" y="32067"/>
                  </a:lnTo>
                  <a:lnTo>
                    <a:pt x="56324" y="32067"/>
                  </a:lnTo>
                  <a:lnTo>
                    <a:pt x="56324" y="27990"/>
                  </a:lnTo>
                  <a:lnTo>
                    <a:pt x="17945" y="27990"/>
                  </a:lnTo>
                  <a:lnTo>
                    <a:pt x="17945" y="6692"/>
                  </a:lnTo>
                  <a:lnTo>
                    <a:pt x="18453" y="4546"/>
                  </a:lnTo>
                  <a:lnTo>
                    <a:pt x="20548" y="2552"/>
                  </a:lnTo>
                  <a:lnTo>
                    <a:pt x="22821" y="1930"/>
                  </a:lnTo>
                  <a:lnTo>
                    <a:pt x="26314" y="1701"/>
                  </a:lnTo>
                  <a:lnTo>
                    <a:pt x="26314" y="0"/>
                  </a:lnTo>
                  <a:close/>
                </a:path>
                <a:path w="64770" h="61595">
                  <a:moveTo>
                    <a:pt x="56324" y="32067"/>
                  </a:moveTo>
                  <a:lnTo>
                    <a:pt x="46659" y="32067"/>
                  </a:lnTo>
                  <a:lnTo>
                    <a:pt x="46575" y="54457"/>
                  </a:lnTo>
                  <a:lnTo>
                    <a:pt x="46189" y="56489"/>
                  </a:lnTo>
                  <a:lnTo>
                    <a:pt x="44373" y="58420"/>
                  </a:lnTo>
                  <a:lnTo>
                    <a:pt x="42062" y="59093"/>
                  </a:lnTo>
                  <a:lnTo>
                    <a:pt x="38328" y="59448"/>
                  </a:lnTo>
                  <a:lnTo>
                    <a:pt x="38328" y="61125"/>
                  </a:lnTo>
                  <a:lnTo>
                    <a:pt x="64655" y="61125"/>
                  </a:lnTo>
                  <a:lnTo>
                    <a:pt x="64655" y="59448"/>
                  </a:lnTo>
                  <a:lnTo>
                    <a:pt x="61163" y="59156"/>
                  </a:lnTo>
                  <a:lnTo>
                    <a:pt x="58915" y="58534"/>
                  </a:lnTo>
                  <a:lnTo>
                    <a:pt x="57861" y="57619"/>
                  </a:lnTo>
                  <a:lnTo>
                    <a:pt x="56819" y="56654"/>
                  </a:lnTo>
                  <a:lnTo>
                    <a:pt x="56324" y="54457"/>
                  </a:lnTo>
                  <a:lnTo>
                    <a:pt x="56324" y="32067"/>
                  </a:lnTo>
                  <a:close/>
                </a:path>
                <a:path w="64770" h="61595">
                  <a:moveTo>
                    <a:pt x="64655" y="0"/>
                  </a:moveTo>
                  <a:lnTo>
                    <a:pt x="38328" y="0"/>
                  </a:lnTo>
                  <a:lnTo>
                    <a:pt x="38328" y="1701"/>
                  </a:lnTo>
                  <a:lnTo>
                    <a:pt x="41833" y="1930"/>
                  </a:lnTo>
                  <a:lnTo>
                    <a:pt x="44107" y="2552"/>
                  </a:lnTo>
                  <a:lnTo>
                    <a:pt x="45135" y="3530"/>
                  </a:lnTo>
                  <a:lnTo>
                    <a:pt x="46139" y="4546"/>
                  </a:lnTo>
                  <a:lnTo>
                    <a:pt x="46659" y="6692"/>
                  </a:lnTo>
                  <a:lnTo>
                    <a:pt x="46659" y="27990"/>
                  </a:lnTo>
                  <a:lnTo>
                    <a:pt x="56324" y="27990"/>
                  </a:lnTo>
                  <a:lnTo>
                    <a:pt x="56324" y="6692"/>
                  </a:lnTo>
                  <a:lnTo>
                    <a:pt x="56819" y="4546"/>
                  </a:lnTo>
                  <a:lnTo>
                    <a:pt x="57861" y="3530"/>
                  </a:lnTo>
                  <a:lnTo>
                    <a:pt x="58915" y="2552"/>
                  </a:lnTo>
                  <a:lnTo>
                    <a:pt x="61163" y="1930"/>
                  </a:lnTo>
                  <a:lnTo>
                    <a:pt x="64655" y="1701"/>
                  </a:lnTo>
                  <a:lnTo>
                    <a:pt x="64655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53"/>
            <p:cNvSpPr/>
            <p:nvPr/>
          </p:nvSpPr>
          <p:spPr>
            <a:xfrm>
              <a:off x="9093037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24" y="0"/>
                  </a:moveTo>
                  <a:lnTo>
                    <a:pt x="31496" y="0"/>
                  </a:lnTo>
                  <a:lnTo>
                    <a:pt x="8801" y="52120"/>
                  </a:lnTo>
                  <a:lnTo>
                    <a:pt x="6692" y="56311"/>
                  </a:lnTo>
                  <a:lnTo>
                    <a:pt x="5299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280" y="58039"/>
                  </a:lnTo>
                  <a:lnTo>
                    <a:pt x="12280" y="55714"/>
                  </a:lnTo>
                  <a:lnTo>
                    <a:pt x="12534" y="54648"/>
                  </a:lnTo>
                  <a:lnTo>
                    <a:pt x="13487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60" y="42227"/>
                  </a:lnTo>
                  <a:lnTo>
                    <a:pt x="50671" y="38481"/>
                  </a:lnTo>
                  <a:lnTo>
                    <a:pt x="19100" y="38481"/>
                  </a:lnTo>
                  <a:lnTo>
                    <a:pt x="29921" y="13017"/>
                  </a:lnTo>
                  <a:lnTo>
                    <a:pt x="39192" y="13017"/>
                  </a:lnTo>
                  <a:lnTo>
                    <a:pt x="33324" y="0"/>
                  </a:lnTo>
                  <a:close/>
                </a:path>
                <a:path w="66040" h="62229">
                  <a:moveTo>
                    <a:pt x="52360" y="42227"/>
                  </a:moveTo>
                  <a:lnTo>
                    <a:pt x="42227" y="42227"/>
                  </a:lnTo>
                  <a:lnTo>
                    <a:pt x="46697" y="52374"/>
                  </a:lnTo>
                  <a:lnTo>
                    <a:pt x="47142" y="53581"/>
                  </a:lnTo>
                  <a:lnTo>
                    <a:pt x="47751" y="55867"/>
                  </a:lnTo>
                  <a:lnTo>
                    <a:pt x="47850" y="56311"/>
                  </a:lnTo>
                  <a:lnTo>
                    <a:pt x="47929" y="58470"/>
                  </a:lnTo>
                  <a:lnTo>
                    <a:pt x="47523" y="59321"/>
                  </a:lnTo>
                  <a:lnTo>
                    <a:pt x="45910" y="60020"/>
                  </a:lnTo>
                  <a:lnTo>
                    <a:pt x="44132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20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54" y="58039"/>
                  </a:lnTo>
                  <a:lnTo>
                    <a:pt x="58508" y="55867"/>
                  </a:lnTo>
                  <a:lnTo>
                    <a:pt x="52360" y="42227"/>
                  </a:lnTo>
                  <a:close/>
                </a:path>
                <a:path w="66040" h="62229">
                  <a:moveTo>
                    <a:pt x="39192" y="13017"/>
                  </a:moveTo>
                  <a:lnTo>
                    <a:pt x="29921" y="13017"/>
                  </a:lnTo>
                  <a:lnTo>
                    <a:pt x="40893" y="38481"/>
                  </a:lnTo>
                  <a:lnTo>
                    <a:pt x="50671" y="38481"/>
                  </a:lnTo>
                  <a:lnTo>
                    <a:pt x="3919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54"/>
            <p:cNvSpPr/>
            <p:nvPr/>
          </p:nvSpPr>
          <p:spPr>
            <a:xfrm>
              <a:off x="9180293" y="7348076"/>
              <a:ext cx="66040" cy="62865"/>
            </a:xfrm>
            <a:custGeom>
              <a:avLst/>
              <a:gdLst/>
              <a:ahLst/>
              <a:cxnLst/>
              <a:rect l="l" t="t" r="r" b="b"/>
              <a:pathLst>
                <a:path w="66040" h="62865">
                  <a:moveTo>
                    <a:pt x="26873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55" y="1981"/>
                  </a:lnTo>
                  <a:lnTo>
                    <a:pt x="5880" y="2590"/>
                  </a:lnTo>
                  <a:lnTo>
                    <a:pt x="6921" y="3543"/>
                  </a:lnTo>
                  <a:lnTo>
                    <a:pt x="8013" y="4495"/>
                  </a:lnTo>
                  <a:lnTo>
                    <a:pt x="8528" y="6616"/>
                  </a:lnTo>
                  <a:lnTo>
                    <a:pt x="8534" y="44589"/>
                  </a:lnTo>
                  <a:lnTo>
                    <a:pt x="9550" y="49199"/>
                  </a:lnTo>
                  <a:lnTo>
                    <a:pt x="15265" y="59194"/>
                  </a:lnTo>
                  <a:lnTo>
                    <a:pt x="22225" y="62433"/>
                  </a:lnTo>
                  <a:lnTo>
                    <a:pt x="42811" y="62433"/>
                  </a:lnTo>
                  <a:lnTo>
                    <a:pt x="49847" y="59143"/>
                  </a:lnTo>
                  <a:lnTo>
                    <a:pt x="50334" y="58280"/>
                  </a:lnTo>
                  <a:lnTo>
                    <a:pt x="27508" y="58280"/>
                  </a:lnTo>
                  <a:lnTo>
                    <a:pt x="22745" y="55841"/>
                  </a:lnTo>
                  <a:lnTo>
                    <a:pt x="18846" y="48171"/>
                  </a:lnTo>
                  <a:lnTo>
                    <a:pt x="18219" y="44589"/>
                  </a:lnTo>
                  <a:lnTo>
                    <a:pt x="18186" y="6616"/>
                  </a:lnTo>
                  <a:lnTo>
                    <a:pt x="18719" y="4419"/>
                  </a:lnTo>
                  <a:lnTo>
                    <a:pt x="19799" y="3505"/>
                  </a:lnTo>
                  <a:lnTo>
                    <a:pt x="20866" y="2540"/>
                  </a:lnTo>
                  <a:lnTo>
                    <a:pt x="23228" y="1930"/>
                  </a:lnTo>
                  <a:lnTo>
                    <a:pt x="26873" y="1701"/>
                  </a:lnTo>
                  <a:lnTo>
                    <a:pt x="26873" y="0"/>
                  </a:lnTo>
                  <a:close/>
                </a:path>
                <a:path w="66040" h="62865">
                  <a:moveTo>
                    <a:pt x="65443" y="0"/>
                  </a:moveTo>
                  <a:lnTo>
                    <a:pt x="43522" y="0"/>
                  </a:lnTo>
                  <a:lnTo>
                    <a:pt x="43522" y="1701"/>
                  </a:lnTo>
                  <a:lnTo>
                    <a:pt x="46964" y="2057"/>
                  </a:lnTo>
                  <a:lnTo>
                    <a:pt x="49314" y="2844"/>
                  </a:lnTo>
                  <a:lnTo>
                    <a:pt x="50898" y="4495"/>
                  </a:lnTo>
                  <a:lnTo>
                    <a:pt x="51790" y="5397"/>
                  </a:lnTo>
                  <a:lnTo>
                    <a:pt x="52387" y="8547"/>
                  </a:lnTo>
                  <a:lnTo>
                    <a:pt x="52311" y="43980"/>
                  </a:lnTo>
                  <a:lnTo>
                    <a:pt x="51663" y="47879"/>
                  </a:lnTo>
                  <a:lnTo>
                    <a:pt x="50059" y="50888"/>
                  </a:lnTo>
                  <a:lnTo>
                    <a:pt x="47523" y="55753"/>
                  </a:lnTo>
                  <a:lnTo>
                    <a:pt x="42316" y="58280"/>
                  </a:lnTo>
                  <a:lnTo>
                    <a:pt x="50334" y="58280"/>
                  </a:lnTo>
                  <a:lnTo>
                    <a:pt x="55549" y="48971"/>
                  </a:lnTo>
                  <a:lnTo>
                    <a:pt x="56419" y="44589"/>
                  </a:lnTo>
                  <a:lnTo>
                    <a:pt x="56540" y="8737"/>
                  </a:lnTo>
                  <a:lnTo>
                    <a:pt x="57124" y="5626"/>
                  </a:lnTo>
                  <a:lnTo>
                    <a:pt x="59347" y="2959"/>
                  </a:lnTo>
                  <a:lnTo>
                    <a:pt x="61747" y="2082"/>
                  </a:lnTo>
                  <a:lnTo>
                    <a:pt x="65443" y="1701"/>
                  </a:lnTo>
                  <a:lnTo>
                    <a:pt x="65443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55"/>
            <p:cNvSpPr/>
            <p:nvPr/>
          </p:nvSpPr>
          <p:spPr>
            <a:xfrm>
              <a:off x="9267628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2016" y="3822"/>
                  </a:moveTo>
                  <a:lnTo>
                    <a:pt x="22580" y="3822"/>
                  </a:lnTo>
                  <a:lnTo>
                    <a:pt x="22580" y="54025"/>
                  </a:lnTo>
                  <a:lnTo>
                    <a:pt x="22072" y="56527"/>
                  </a:lnTo>
                  <a:lnTo>
                    <a:pt x="21094" y="57531"/>
                  </a:lnTo>
                  <a:lnTo>
                    <a:pt x="20104" y="58508"/>
                  </a:lnTo>
                  <a:lnTo>
                    <a:pt x="17614" y="59156"/>
                  </a:lnTo>
                  <a:lnTo>
                    <a:pt x="13614" y="59448"/>
                  </a:lnTo>
                  <a:lnTo>
                    <a:pt x="13614" y="61125"/>
                  </a:lnTo>
                  <a:lnTo>
                    <a:pt x="41211" y="61125"/>
                  </a:lnTo>
                  <a:lnTo>
                    <a:pt x="41211" y="59448"/>
                  </a:lnTo>
                  <a:lnTo>
                    <a:pt x="37376" y="59194"/>
                  </a:lnTo>
                  <a:lnTo>
                    <a:pt x="34874" y="58623"/>
                  </a:lnTo>
                  <a:lnTo>
                    <a:pt x="33731" y="57785"/>
                  </a:lnTo>
                  <a:lnTo>
                    <a:pt x="32588" y="56908"/>
                  </a:lnTo>
                  <a:lnTo>
                    <a:pt x="32016" y="54686"/>
                  </a:lnTo>
                  <a:lnTo>
                    <a:pt x="32016" y="3822"/>
                  </a:lnTo>
                  <a:close/>
                </a:path>
                <a:path w="54609" h="61595">
                  <a:moveTo>
                    <a:pt x="54063" y="0"/>
                  </a:moveTo>
                  <a:lnTo>
                    <a:pt x="546" y="0"/>
                  </a:lnTo>
                  <a:lnTo>
                    <a:pt x="0" y="15684"/>
                  </a:lnTo>
                  <a:lnTo>
                    <a:pt x="2336" y="15684"/>
                  </a:lnTo>
                  <a:lnTo>
                    <a:pt x="3276" y="10731"/>
                  </a:lnTo>
                  <a:lnTo>
                    <a:pt x="4686" y="7518"/>
                  </a:lnTo>
                  <a:lnTo>
                    <a:pt x="8470" y="4572"/>
                  </a:lnTo>
                  <a:lnTo>
                    <a:pt x="12052" y="3822"/>
                  </a:lnTo>
                  <a:lnTo>
                    <a:pt x="54190" y="3822"/>
                  </a:lnTo>
                  <a:lnTo>
                    <a:pt x="54063" y="0"/>
                  </a:lnTo>
                  <a:close/>
                </a:path>
                <a:path w="54609" h="61595">
                  <a:moveTo>
                    <a:pt x="54190" y="3822"/>
                  </a:moveTo>
                  <a:lnTo>
                    <a:pt x="42748" y="3822"/>
                  </a:lnTo>
                  <a:lnTo>
                    <a:pt x="46354" y="4572"/>
                  </a:lnTo>
                  <a:lnTo>
                    <a:pt x="48069" y="6083"/>
                  </a:lnTo>
                  <a:lnTo>
                    <a:pt x="49783" y="7556"/>
                  </a:lnTo>
                  <a:lnTo>
                    <a:pt x="51206" y="10769"/>
                  </a:lnTo>
                  <a:lnTo>
                    <a:pt x="52311" y="15684"/>
                  </a:lnTo>
                  <a:lnTo>
                    <a:pt x="54584" y="15684"/>
                  </a:lnTo>
                  <a:lnTo>
                    <a:pt x="54190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56"/>
            <p:cNvSpPr/>
            <p:nvPr/>
          </p:nvSpPr>
          <p:spPr>
            <a:xfrm>
              <a:off x="9347062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3" y="60426"/>
                  </a:moveTo>
                  <a:lnTo>
                    <a:pt x="8381" y="60426"/>
                  </a:lnTo>
                  <a:lnTo>
                    <a:pt x="10198" y="60972"/>
                  </a:lnTo>
                  <a:lnTo>
                    <a:pt x="16573" y="63118"/>
                  </a:lnTo>
                  <a:lnTo>
                    <a:pt x="19659" y="63665"/>
                  </a:lnTo>
                  <a:lnTo>
                    <a:pt x="28422" y="63665"/>
                  </a:lnTo>
                  <a:lnTo>
                    <a:pt x="33185" y="62039"/>
                  </a:lnTo>
                  <a:lnTo>
                    <a:pt x="35043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316" y="62039"/>
                  </a:lnTo>
                  <a:lnTo>
                    <a:pt x="5664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3" y="60426"/>
                  </a:lnTo>
                  <a:lnTo>
                    <a:pt x="35277" y="60223"/>
                  </a:lnTo>
                  <a:lnTo>
                    <a:pt x="16268" y="60223"/>
                  </a:lnTo>
                  <a:lnTo>
                    <a:pt x="11595" y="58077"/>
                  </a:lnTo>
                  <a:lnTo>
                    <a:pt x="7835" y="53771"/>
                  </a:lnTo>
                  <a:lnTo>
                    <a:pt x="5664" y="51320"/>
                  </a:lnTo>
                  <a:lnTo>
                    <a:pt x="3784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98" y="0"/>
                  </a:moveTo>
                  <a:lnTo>
                    <a:pt x="14719" y="0"/>
                  </a:lnTo>
                  <a:lnTo>
                    <a:pt x="10502" y="1549"/>
                  </a:lnTo>
                  <a:lnTo>
                    <a:pt x="4127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194" y="40373"/>
                  </a:lnTo>
                  <a:lnTo>
                    <a:pt x="29654" y="41782"/>
                  </a:lnTo>
                  <a:lnTo>
                    <a:pt x="31876" y="44005"/>
                  </a:lnTo>
                  <a:lnTo>
                    <a:pt x="32994" y="46634"/>
                  </a:lnTo>
                  <a:lnTo>
                    <a:pt x="32994" y="52984"/>
                  </a:lnTo>
                  <a:lnTo>
                    <a:pt x="31876" y="55587"/>
                  </a:lnTo>
                  <a:lnTo>
                    <a:pt x="27470" y="59296"/>
                  </a:lnTo>
                  <a:lnTo>
                    <a:pt x="24879" y="60223"/>
                  </a:lnTo>
                  <a:lnTo>
                    <a:pt x="35277" y="60223"/>
                  </a:lnTo>
                  <a:lnTo>
                    <a:pt x="40678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81" y="19977"/>
                  </a:lnTo>
                  <a:lnTo>
                    <a:pt x="11709" y="16586"/>
                  </a:lnTo>
                  <a:lnTo>
                    <a:pt x="10972" y="14554"/>
                  </a:lnTo>
                  <a:lnTo>
                    <a:pt x="10972" y="9524"/>
                  </a:lnTo>
                  <a:lnTo>
                    <a:pt x="11925" y="7480"/>
                  </a:lnTo>
                  <a:lnTo>
                    <a:pt x="15773" y="4483"/>
                  </a:lnTo>
                  <a:lnTo>
                    <a:pt x="18046" y="3733"/>
                  </a:lnTo>
                  <a:lnTo>
                    <a:pt x="38759" y="3733"/>
                  </a:lnTo>
                  <a:lnTo>
                    <a:pt x="38695" y="3124"/>
                  </a:lnTo>
                  <a:lnTo>
                    <a:pt x="32524" y="3124"/>
                  </a:lnTo>
                  <a:lnTo>
                    <a:pt x="30759" y="2590"/>
                  </a:lnTo>
                  <a:lnTo>
                    <a:pt x="24688" y="520"/>
                  </a:lnTo>
                  <a:lnTo>
                    <a:pt x="22098" y="0"/>
                  </a:lnTo>
                  <a:close/>
                </a:path>
                <a:path w="42545" h="64134">
                  <a:moveTo>
                    <a:pt x="38759" y="3733"/>
                  </a:moveTo>
                  <a:lnTo>
                    <a:pt x="23952" y="3733"/>
                  </a:lnTo>
                  <a:lnTo>
                    <a:pt x="27304" y="4927"/>
                  </a:lnTo>
                  <a:lnTo>
                    <a:pt x="34150" y="9613"/>
                  </a:lnTo>
                  <a:lnTo>
                    <a:pt x="36639" y="13741"/>
                  </a:lnTo>
                  <a:lnTo>
                    <a:pt x="38163" y="19672"/>
                  </a:lnTo>
                  <a:lnTo>
                    <a:pt x="40436" y="19672"/>
                  </a:lnTo>
                  <a:lnTo>
                    <a:pt x="38759" y="3733"/>
                  </a:lnTo>
                  <a:close/>
                </a:path>
                <a:path w="42545" h="64134">
                  <a:moveTo>
                    <a:pt x="38366" y="0"/>
                  </a:moveTo>
                  <a:lnTo>
                    <a:pt x="36423" y="0"/>
                  </a:lnTo>
                  <a:lnTo>
                    <a:pt x="36169" y="1003"/>
                  </a:lnTo>
                  <a:lnTo>
                    <a:pt x="35814" y="1765"/>
                  </a:lnTo>
                  <a:lnTo>
                    <a:pt x="34912" y="2819"/>
                  </a:lnTo>
                  <a:lnTo>
                    <a:pt x="34112" y="3124"/>
                  </a:lnTo>
                  <a:lnTo>
                    <a:pt x="38695" y="3124"/>
                  </a:lnTo>
                  <a:lnTo>
                    <a:pt x="38366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57"/>
            <p:cNvSpPr/>
            <p:nvPr/>
          </p:nvSpPr>
          <p:spPr>
            <a:xfrm>
              <a:off x="9458927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1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92" y="1930"/>
                  </a:lnTo>
                  <a:lnTo>
                    <a:pt x="5778" y="2539"/>
                  </a:lnTo>
                  <a:lnTo>
                    <a:pt x="7797" y="4470"/>
                  </a:lnTo>
                  <a:lnTo>
                    <a:pt x="8318" y="6642"/>
                  </a:lnTo>
                  <a:lnTo>
                    <a:pt x="8318" y="54622"/>
                  </a:lnTo>
                  <a:lnTo>
                    <a:pt x="7797" y="56781"/>
                  </a:lnTo>
                  <a:lnTo>
                    <a:pt x="5689" y="58483"/>
                  </a:lnTo>
                  <a:lnTo>
                    <a:pt x="3454" y="59105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62" y="61125"/>
                  </a:lnTo>
                  <a:lnTo>
                    <a:pt x="39293" y="60248"/>
                  </a:lnTo>
                  <a:lnTo>
                    <a:pt x="46477" y="57696"/>
                  </a:lnTo>
                  <a:lnTo>
                    <a:pt x="21374" y="57696"/>
                  </a:lnTo>
                  <a:lnTo>
                    <a:pt x="19824" y="57454"/>
                  </a:lnTo>
                  <a:lnTo>
                    <a:pt x="18287" y="56476"/>
                  </a:lnTo>
                  <a:lnTo>
                    <a:pt x="17932" y="55498"/>
                  </a:lnTo>
                  <a:lnTo>
                    <a:pt x="17955" y="5422"/>
                  </a:lnTo>
                  <a:lnTo>
                    <a:pt x="18287" y="4495"/>
                  </a:lnTo>
                  <a:lnTo>
                    <a:pt x="19824" y="3606"/>
                  </a:lnTo>
                  <a:lnTo>
                    <a:pt x="21259" y="3365"/>
                  </a:lnTo>
                  <a:lnTo>
                    <a:pt x="45682" y="3365"/>
                  </a:lnTo>
                  <a:lnTo>
                    <a:pt x="41401" y="1371"/>
                  </a:lnTo>
                  <a:lnTo>
                    <a:pt x="34112" y="0"/>
                  </a:lnTo>
                  <a:close/>
                </a:path>
                <a:path w="63500" h="61595">
                  <a:moveTo>
                    <a:pt x="45682" y="3365"/>
                  </a:moveTo>
                  <a:lnTo>
                    <a:pt x="31927" y="3365"/>
                  </a:lnTo>
                  <a:lnTo>
                    <a:pt x="38785" y="5422"/>
                  </a:lnTo>
                  <a:lnTo>
                    <a:pt x="50025" y="14274"/>
                  </a:lnTo>
                  <a:lnTo>
                    <a:pt x="53022" y="21412"/>
                  </a:lnTo>
                  <a:lnTo>
                    <a:pt x="53022" y="41516"/>
                  </a:lnTo>
                  <a:lnTo>
                    <a:pt x="49364" y="49009"/>
                  </a:lnTo>
                  <a:lnTo>
                    <a:pt x="37261" y="56273"/>
                  </a:lnTo>
                  <a:lnTo>
                    <a:pt x="31165" y="57696"/>
                  </a:lnTo>
                  <a:lnTo>
                    <a:pt x="46477" y="57696"/>
                  </a:lnTo>
                  <a:lnTo>
                    <a:pt x="60528" y="43891"/>
                  </a:lnTo>
                  <a:lnTo>
                    <a:pt x="62471" y="39750"/>
                  </a:lnTo>
                  <a:lnTo>
                    <a:pt x="63449" y="35369"/>
                  </a:lnTo>
                  <a:lnTo>
                    <a:pt x="63449" y="30772"/>
                  </a:lnTo>
                  <a:lnTo>
                    <a:pt x="62442" y="21913"/>
                  </a:lnTo>
                  <a:lnTo>
                    <a:pt x="59421" y="14522"/>
                  </a:lnTo>
                  <a:lnTo>
                    <a:pt x="54389" y="8597"/>
                  </a:lnTo>
                  <a:lnTo>
                    <a:pt x="47345" y="4140"/>
                  </a:lnTo>
                  <a:lnTo>
                    <a:pt x="45682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bk object 58"/>
            <p:cNvSpPr/>
            <p:nvPr/>
          </p:nvSpPr>
          <p:spPr>
            <a:xfrm>
              <a:off x="9545783" y="7348080"/>
              <a:ext cx="55880" cy="61594"/>
            </a:xfrm>
            <a:custGeom>
              <a:avLst/>
              <a:gdLst/>
              <a:ahLst/>
              <a:cxnLst/>
              <a:rect l="l" t="t" r="r" b="b"/>
              <a:pathLst>
                <a:path w="55879" h="61595">
                  <a:moveTo>
                    <a:pt x="5034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43" y="1930"/>
                  </a:lnTo>
                  <a:lnTo>
                    <a:pt x="5803" y="2565"/>
                  </a:lnTo>
                  <a:lnTo>
                    <a:pt x="7838" y="4597"/>
                  </a:lnTo>
                  <a:lnTo>
                    <a:pt x="8292" y="6502"/>
                  </a:lnTo>
                  <a:lnTo>
                    <a:pt x="8343" y="54610"/>
                  </a:lnTo>
                  <a:lnTo>
                    <a:pt x="7829" y="56692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51231" y="61125"/>
                  </a:lnTo>
                  <a:lnTo>
                    <a:pt x="52220" y="57531"/>
                  </a:lnTo>
                  <a:lnTo>
                    <a:pt x="24523" y="57531"/>
                  </a:lnTo>
                  <a:lnTo>
                    <a:pt x="20967" y="57327"/>
                  </a:lnTo>
                  <a:lnTo>
                    <a:pt x="19773" y="57023"/>
                  </a:lnTo>
                  <a:lnTo>
                    <a:pt x="18592" y="56692"/>
                  </a:lnTo>
                  <a:lnTo>
                    <a:pt x="17995" y="55613"/>
                  </a:lnTo>
                  <a:lnTo>
                    <a:pt x="17995" y="30899"/>
                  </a:lnTo>
                  <a:lnTo>
                    <a:pt x="45199" y="30899"/>
                  </a:lnTo>
                  <a:lnTo>
                    <a:pt x="45199" y="27241"/>
                  </a:lnTo>
                  <a:lnTo>
                    <a:pt x="17995" y="27241"/>
                  </a:lnTo>
                  <a:lnTo>
                    <a:pt x="18019" y="5295"/>
                  </a:lnTo>
                  <a:lnTo>
                    <a:pt x="18170" y="4584"/>
                  </a:lnTo>
                  <a:lnTo>
                    <a:pt x="18808" y="3733"/>
                  </a:lnTo>
                  <a:lnTo>
                    <a:pt x="19672" y="3492"/>
                  </a:lnTo>
                  <a:lnTo>
                    <a:pt x="50423" y="3492"/>
                  </a:lnTo>
                  <a:lnTo>
                    <a:pt x="50342" y="0"/>
                  </a:lnTo>
                  <a:close/>
                </a:path>
                <a:path w="55879" h="61595">
                  <a:moveTo>
                    <a:pt x="55524" y="45516"/>
                  </a:moveTo>
                  <a:lnTo>
                    <a:pt x="52895" y="45516"/>
                  </a:lnTo>
                  <a:lnTo>
                    <a:pt x="50457" y="50800"/>
                  </a:lnTo>
                  <a:lnTo>
                    <a:pt x="47701" y="54076"/>
                  </a:lnTo>
                  <a:lnTo>
                    <a:pt x="44665" y="55473"/>
                  </a:lnTo>
                  <a:lnTo>
                    <a:pt x="41592" y="56832"/>
                  </a:lnTo>
                  <a:lnTo>
                    <a:pt x="36868" y="57531"/>
                  </a:lnTo>
                  <a:lnTo>
                    <a:pt x="52220" y="57531"/>
                  </a:lnTo>
                  <a:lnTo>
                    <a:pt x="55524" y="45516"/>
                  </a:lnTo>
                  <a:close/>
                </a:path>
                <a:path w="55879" h="61595">
                  <a:moveTo>
                    <a:pt x="45199" y="30899"/>
                  </a:moveTo>
                  <a:lnTo>
                    <a:pt x="36588" y="30899"/>
                  </a:lnTo>
                  <a:lnTo>
                    <a:pt x="39141" y="31483"/>
                  </a:lnTo>
                  <a:lnTo>
                    <a:pt x="41363" y="33782"/>
                  </a:lnTo>
                  <a:lnTo>
                    <a:pt x="42278" y="36156"/>
                  </a:lnTo>
                  <a:lnTo>
                    <a:pt x="42964" y="39738"/>
                  </a:lnTo>
                  <a:lnTo>
                    <a:pt x="45199" y="39738"/>
                  </a:lnTo>
                  <a:lnTo>
                    <a:pt x="45199" y="30899"/>
                  </a:lnTo>
                  <a:close/>
                </a:path>
                <a:path w="55879" h="61595">
                  <a:moveTo>
                    <a:pt x="45199" y="18338"/>
                  </a:moveTo>
                  <a:lnTo>
                    <a:pt x="42964" y="18338"/>
                  </a:lnTo>
                  <a:lnTo>
                    <a:pt x="42316" y="21932"/>
                  </a:lnTo>
                  <a:lnTo>
                    <a:pt x="41401" y="24282"/>
                  </a:lnTo>
                  <a:lnTo>
                    <a:pt x="40297" y="25476"/>
                  </a:lnTo>
                  <a:lnTo>
                    <a:pt x="39192" y="26631"/>
                  </a:lnTo>
                  <a:lnTo>
                    <a:pt x="36601" y="27241"/>
                  </a:lnTo>
                  <a:lnTo>
                    <a:pt x="45199" y="27241"/>
                  </a:lnTo>
                  <a:lnTo>
                    <a:pt x="45199" y="18338"/>
                  </a:lnTo>
                  <a:close/>
                </a:path>
                <a:path w="55879" h="61595">
                  <a:moveTo>
                    <a:pt x="50423" y="3492"/>
                  </a:moveTo>
                  <a:lnTo>
                    <a:pt x="39471" y="3492"/>
                  </a:lnTo>
                  <a:lnTo>
                    <a:pt x="43053" y="4127"/>
                  </a:lnTo>
                  <a:lnTo>
                    <a:pt x="44665" y="5295"/>
                  </a:lnTo>
                  <a:lnTo>
                    <a:pt x="46240" y="6502"/>
                  </a:lnTo>
                  <a:lnTo>
                    <a:pt x="47472" y="9156"/>
                  </a:lnTo>
                  <a:lnTo>
                    <a:pt x="48247" y="13246"/>
                  </a:lnTo>
                  <a:lnTo>
                    <a:pt x="50647" y="13246"/>
                  </a:lnTo>
                  <a:lnTo>
                    <a:pt x="50423" y="349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bk object 59"/>
            <p:cNvSpPr/>
            <p:nvPr/>
          </p:nvSpPr>
          <p:spPr>
            <a:xfrm>
              <a:off x="9666357" y="7346981"/>
              <a:ext cx="64769" cy="64135"/>
            </a:xfrm>
            <a:custGeom>
              <a:avLst/>
              <a:gdLst/>
              <a:ahLst/>
              <a:cxnLst/>
              <a:rect l="l" t="t" r="r" b="b"/>
              <a:pathLst>
                <a:path w="64770" h="64134">
                  <a:moveTo>
                    <a:pt x="36449" y="0"/>
                  </a:moveTo>
                  <a:lnTo>
                    <a:pt x="32778" y="0"/>
                  </a:lnTo>
                  <a:lnTo>
                    <a:pt x="25544" y="633"/>
                  </a:lnTo>
                  <a:lnTo>
                    <a:pt x="0" y="23647"/>
                  </a:lnTo>
                  <a:lnTo>
                    <a:pt x="98" y="33324"/>
                  </a:lnTo>
                  <a:lnTo>
                    <a:pt x="24638" y="63525"/>
                  </a:lnTo>
                  <a:lnTo>
                    <a:pt x="38925" y="63525"/>
                  </a:lnTo>
                  <a:lnTo>
                    <a:pt x="44145" y="62623"/>
                  </a:lnTo>
                  <a:lnTo>
                    <a:pt x="52888" y="59728"/>
                  </a:lnTo>
                  <a:lnTo>
                    <a:pt x="28333" y="59728"/>
                  </a:lnTo>
                  <a:lnTo>
                    <a:pt x="22656" y="57353"/>
                  </a:lnTo>
                  <a:lnTo>
                    <a:pt x="13487" y="47790"/>
                  </a:lnTo>
                  <a:lnTo>
                    <a:pt x="11188" y="41122"/>
                  </a:lnTo>
                  <a:lnTo>
                    <a:pt x="11188" y="22301"/>
                  </a:lnTo>
                  <a:lnTo>
                    <a:pt x="13487" y="14909"/>
                  </a:lnTo>
                  <a:lnTo>
                    <a:pt x="22707" y="5892"/>
                  </a:lnTo>
                  <a:lnTo>
                    <a:pt x="28067" y="3657"/>
                  </a:lnTo>
                  <a:lnTo>
                    <a:pt x="56270" y="3657"/>
                  </a:lnTo>
                  <a:lnTo>
                    <a:pt x="56244" y="2971"/>
                  </a:lnTo>
                  <a:lnTo>
                    <a:pt x="49174" y="2971"/>
                  </a:lnTo>
                  <a:lnTo>
                    <a:pt x="47142" y="2489"/>
                  </a:lnTo>
                  <a:lnTo>
                    <a:pt x="40055" y="482"/>
                  </a:lnTo>
                  <a:lnTo>
                    <a:pt x="36449" y="0"/>
                  </a:lnTo>
                  <a:close/>
                </a:path>
                <a:path w="64770" h="64134">
                  <a:moveTo>
                    <a:pt x="64350" y="29502"/>
                  </a:moveTo>
                  <a:lnTo>
                    <a:pt x="40220" y="29502"/>
                  </a:lnTo>
                  <a:lnTo>
                    <a:pt x="40220" y="31216"/>
                  </a:lnTo>
                  <a:lnTo>
                    <a:pt x="43700" y="31445"/>
                  </a:lnTo>
                  <a:lnTo>
                    <a:pt x="45961" y="31978"/>
                  </a:lnTo>
                  <a:lnTo>
                    <a:pt x="48031" y="33731"/>
                  </a:lnTo>
                  <a:lnTo>
                    <a:pt x="48552" y="35941"/>
                  </a:lnTo>
                  <a:lnTo>
                    <a:pt x="48552" y="55283"/>
                  </a:lnTo>
                  <a:lnTo>
                    <a:pt x="28333" y="59728"/>
                  </a:lnTo>
                  <a:lnTo>
                    <a:pt x="52888" y="59728"/>
                  </a:lnTo>
                  <a:lnTo>
                    <a:pt x="55029" y="59029"/>
                  </a:lnTo>
                  <a:lnTo>
                    <a:pt x="57746" y="57569"/>
                  </a:lnTo>
                  <a:lnTo>
                    <a:pt x="57746" y="35293"/>
                  </a:lnTo>
                  <a:lnTo>
                    <a:pt x="58407" y="33324"/>
                  </a:lnTo>
                  <a:lnTo>
                    <a:pt x="60464" y="31775"/>
                  </a:lnTo>
                  <a:lnTo>
                    <a:pt x="62026" y="31381"/>
                  </a:lnTo>
                  <a:lnTo>
                    <a:pt x="64350" y="31216"/>
                  </a:lnTo>
                  <a:lnTo>
                    <a:pt x="64350" y="29502"/>
                  </a:lnTo>
                  <a:close/>
                </a:path>
                <a:path w="64770" h="64134">
                  <a:moveTo>
                    <a:pt x="56270" y="3657"/>
                  </a:moveTo>
                  <a:lnTo>
                    <a:pt x="40106" y="3657"/>
                  </a:lnTo>
                  <a:lnTo>
                    <a:pt x="44957" y="5588"/>
                  </a:lnTo>
                  <a:lnTo>
                    <a:pt x="48691" y="9436"/>
                  </a:lnTo>
                  <a:lnTo>
                    <a:pt x="50749" y="11620"/>
                  </a:lnTo>
                  <a:lnTo>
                    <a:pt x="52755" y="14960"/>
                  </a:lnTo>
                  <a:lnTo>
                    <a:pt x="54698" y="19443"/>
                  </a:lnTo>
                  <a:lnTo>
                    <a:pt x="56857" y="19443"/>
                  </a:lnTo>
                  <a:lnTo>
                    <a:pt x="56270" y="3657"/>
                  </a:lnTo>
                  <a:close/>
                </a:path>
                <a:path w="64770" h="64134">
                  <a:moveTo>
                    <a:pt x="56134" y="0"/>
                  </a:moveTo>
                  <a:lnTo>
                    <a:pt x="54051" y="0"/>
                  </a:lnTo>
                  <a:lnTo>
                    <a:pt x="53670" y="965"/>
                  </a:lnTo>
                  <a:lnTo>
                    <a:pt x="53162" y="1689"/>
                  </a:lnTo>
                  <a:lnTo>
                    <a:pt x="52019" y="2717"/>
                  </a:lnTo>
                  <a:lnTo>
                    <a:pt x="51053" y="2971"/>
                  </a:lnTo>
                  <a:lnTo>
                    <a:pt x="56244" y="2971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bk object 60"/>
            <p:cNvSpPr/>
            <p:nvPr/>
          </p:nvSpPr>
          <p:spPr>
            <a:xfrm>
              <a:off x="9755364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31" y="60426"/>
                  </a:moveTo>
                  <a:lnTo>
                    <a:pt x="8369" y="60426"/>
                  </a:lnTo>
                  <a:lnTo>
                    <a:pt x="10185" y="60972"/>
                  </a:lnTo>
                  <a:lnTo>
                    <a:pt x="16560" y="63118"/>
                  </a:lnTo>
                  <a:lnTo>
                    <a:pt x="19621" y="63665"/>
                  </a:lnTo>
                  <a:lnTo>
                    <a:pt x="28384" y="63665"/>
                  </a:lnTo>
                  <a:lnTo>
                    <a:pt x="33172" y="62039"/>
                  </a:lnTo>
                  <a:lnTo>
                    <a:pt x="35031" y="60426"/>
                  </a:lnTo>
                  <a:close/>
                </a:path>
                <a:path w="42545" h="64134">
                  <a:moveTo>
                    <a:pt x="2171" y="43853"/>
                  </a:moveTo>
                  <a:lnTo>
                    <a:pt x="0" y="43853"/>
                  </a:lnTo>
                  <a:lnTo>
                    <a:pt x="2832" y="63525"/>
                  </a:lnTo>
                  <a:lnTo>
                    <a:pt x="4902" y="63525"/>
                  </a:lnTo>
                  <a:lnTo>
                    <a:pt x="5016" y="62763"/>
                  </a:lnTo>
                  <a:lnTo>
                    <a:pt x="5290" y="62039"/>
                  </a:lnTo>
                  <a:lnTo>
                    <a:pt x="5626" y="61404"/>
                  </a:lnTo>
                  <a:lnTo>
                    <a:pt x="6032" y="60756"/>
                  </a:lnTo>
                  <a:lnTo>
                    <a:pt x="6781" y="60426"/>
                  </a:lnTo>
                  <a:lnTo>
                    <a:pt x="35031" y="60426"/>
                  </a:lnTo>
                  <a:lnTo>
                    <a:pt x="35265" y="60223"/>
                  </a:lnTo>
                  <a:lnTo>
                    <a:pt x="16255" y="60223"/>
                  </a:lnTo>
                  <a:lnTo>
                    <a:pt x="11582" y="58077"/>
                  </a:lnTo>
                  <a:lnTo>
                    <a:pt x="7823" y="53771"/>
                  </a:lnTo>
                  <a:lnTo>
                    <a:pt x="5651" y="51320"/>
                  </a:lnTo>
                  <a:lnTo>
                    <a:pt x="3771" y="48018"/>
                  </a:lnTo>
                  <a:lnTo>
                    <a:pt x="2171" y="43853"/>
                  </a:lnTo>
                  <a:close/>
                </a:path>
                <a:path w="42545" h="64134">
                  <a:moveTo>
                    <a:pt x="22085" y="0"/>
                  </a:moveTo>
                  <a:lnTo>
                    <a:pt x="14693" y="0"/>
                  </a:lnTo>
                  <a:lnTo>
                    <a:pt x="10477" y="1549"/>
                  </a:lnTo>
                  <a:lnTo>
                    <a:pt x="4127" y="7746"/>
                  </a:lnTo>
                  <a:lnTo>
                    <a:pt x="2539" y="11633"/>
                  </a:lnTo>
                  <a:lnTo>
                    <a:pt x="2610" y="19977"/>
                  </a:lnTo>
                  <a:lnTo>
                    <a:pt x="25133" y="38226"/>
                  </a:lnTo>
                  <a:lnTo>
                    <a:pt x="28193" y="40373"/>
                  </a:lnTo>
                  <a:lnTo>
                    <a:pt x="29641" y="41782"/>
                  </a:lnTo>
                  <a:lnTo>
                    <a:pt x="31876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6" y="55587"/>
                  </a:lnTo>
                  <a:lnTo>
                    <a:pt x="27444" y="59296"/>
                  </a:lnTo>
                  <a:lnTo>
                    <a:pt x="24866" y="60223"/>
                  </a:lnTo>
                  <a:lnTo>
                    <a:pt x="35265" y="60223"/>
                  </a:lnTo>
                  <a:lnTo>
                    <a:pt x="40665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54" y="21780"/>
                  </a:lnTo>
                  <a:lnTo>
                    <a:pt x="14643" y="19977"/>
                  </a:lnTo>
                  <a:lnTo>
                    <a:pt x="11709" y="16586"/>
                  </a:lnTo>
                  <a:lnTo>
                    <a:pt x="10960" y="14554"/>
                  </a:lnTo>
                  <a:lnTo>
                    <a:pt x="10960" y="9524"/>
                  </a:lnTo>
                  <a:lnTo>
                    <a:pt x="11912" y="7480"/>
                  </a:lnTo>
                  <a:lnTo>
                    <a:pt x="15760" y="4483"/>
                  </a:lnTo>
                  <a:lnTo>
                    <a:pt x="18033" y="3733"/>
                  </a:lnTo>
                  <a:lnTo>
                    <a:pt x="38734" y="3733"/>
                  </a:lnTo>
                  <a:lnTo>
                    <a:pt x="38670" y="3124"/>
                  </a:lnTo>
                  <a:lnTo>
                    <a:pt x="32486" y="3124"/>
                  </a:lnTo>
                  <a:lnTo>
                    <a:pt x="30746" y="2590"/>
                  </a:lnTo>
                  <a:lnTo>
                    <a:pt x="24688" y="520"/>
                  </a:lnTo>
                  <a:lnTo>
                    <a:pt x="22085" y="0"/>
                  </a:lnTo>
                  <a:close/>
                </a:path>
                <a:path w="42545" h="64134">
                  <a:moveTo>
                    <a:pt x="38734" y="3733"/>
                  </a:moveTo>
                  <a:lnTo>
                    <a:pt x="23939" y="3733"/>
                  </a:lnTo>
                  <a:lnTo>
                    <a:pt x="27304" y="4927"/>
                  </a:lnTo>
                  <a:lnTo>
                    <a:pt x="34124" y="9613"/>
                  </a:lnTo>
                  <a:lnTo>
                    <a:pt x="36601" y="13741"/>
                  </a:lnTo>
                  <a:lnTo>
                    <a:pt x="38163" y="19672"/>
                  </a:lnTo>
                  <a:lnTo>
                    <a:pt x="40411" y="19672"/>
                  </a:lnTo>
                  <a:lnTo>
                    <a:pt x="38734" y="3733"/>
                  </a:lnTo>
                  <a:close/>
                </a:path>
                <a:path w="42545" h="64134">
                  <a:moveTo>
                    <a:pt x="38341" y="0"/>
                  </a:moveTo>
                  <a:lnTo>
                    <a:pt x="36385" y="0"/>
                  </a:lnTo>
                  <a:lnTo>
                    <a:pt x="36144" y="1003"/>
                  </a:lnTo>
                  <a:lnTo>
                    <a:pt x="35801" y="1765"/>
                  </a:lnTo>
                  <a:lnTo>
                    <a:pt x="34899" y="2819"/>
                  </a:lnTo>
                  <a:lnTo>
                    <a:pt x="34086" y="3124"/>
                  </a:lnTo>
                  <a:lnTo>
                    <a:pt x="38670" y="3124"/>
                  </a:lnTo>
                  <a:lnTo>
                    <a:pt x="3834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bk object 61"/>
            <p:cNvSpPr/>
            <p:nvPr/>
          </p:nvSpPr>
          <p:spPr>
            <a:xfrm>
              <a:off x="9824361" y="7348076"/>
              <a:ext cx="54610" cy="61594"/>
            </a:xfrm>
            <a:custGeom>
              <a:avLst/>
              <a:gdLst/>
              <a:ahLst/>
              <a:cxnLst/>
              <a:rect l="l" t="t" r="r" b="b"/>
              <a:pathLst>
                <a:path w="54609" h="61595">
                  <a:moveTo>
                    <a:pt x="31991" y="3822"/>
                  </a:moveTo>
                  <a:lnTo>
                    <a:pt x="22542" y="3822"/>
                  </a:lnTo>
                  <a:lnTo>
                    <a:pt x="22418" y="54686"/>
                  </a:lnTo>
                  <a:lnTo>
                    <a:pt x="22072" y="56527"/>
                  </a:lnTo>
                  <a:lnTo>
                    <a:pt x="20078" y="58508"/>
                  </a:lnTo>
                  <a:lnTo>
                    <a:pt x="17576" y="59156"/>
                  </a:lnTo>
                  <a:lnTo>
                    <a:pt x="13601" y="59448"/>
                  </a:lnTo>
                  <a:lnTo>
                    <a:pt x="13601" y="61125"/>
                  </a:lnTo>
                  <a:lnTo>
                    <a:pt x="41198" y="61125"/>
                  </a:lnTo>
                  <a:lnTo>
                    <a:pt x="41198" y="59448"/>
                  </a:lnTo>
                  <a:lnTo>
                    <a:pt x="37325" y="59194"/>
                  </a:lnTo>
                  <a:lnTo>
                    <a:pt x="34836" y="58623"/>
                  </a:lnTo>
                  <a:lnTo>
                    <a:pt x="33693" y="57785"/>
                  </a:lnTo>
                  <a:lnTo>
                    <a:pt x="32550" y="56908"/>
                  </a:lnTo>
                  <a:lnTo>
                    <a:pt x="31991" y="54686"/>
                  </a:lnTo>
                  <a:lnTo>
                    <a:pt x="31991" y="3822"/>
                  </a:lnTo>
                  <a:close/>
                </a:path>
                <a:path w="54609" h="61595">
                  <a:moveTo>
                    <a:pt x="54038" y="0"/>
                  </a:moveTo>
                  <a:lnTo>
                    <a:pt x="533" y="0"/>
                  </a:lnTo>
                  <a:lnTo>
                    <a:pt x="0" y="15684"/>
                  </a:lnTo>
                  <a:lnTo>
                    <a:pt x="2285" y="15684"/>
                  </a:lnTo>
                  <a:lnTo>
                    <a:pt x="3263" y="10731"/>
                  </a:lnTo>
                  <a:lnTo>
                    <a:pt x="4673" y="7518"/>
                  </a:lnTo>
                  <a:lnTo>
                    <a:pt x="8458" y="4572"/>
                  </a:lnTo>
                  <a:lnTo>
                    <a:pt x="12052" y="3822"/>
                  </a:lnTo>
                  <a:lnTo>
                    <a:pt x="54165" y="3822"/>
                  </a:lnTo>
                  <a:lnTo>
                    <a:pt x="54038" y="0"/>
                  </a:lnTo>
                  <a:close/>
                </a:path>
                <a:path w="54609" h="61595">
                  <a:moveTo>
                    <a:pt x="54165" y="3822"/>
                  </a:moveTo>
                  <a:lnTo>
                    <a:pt x="42748" y="3822"/>
                  </a:lnTo>
                  <a:lnTo>
                    <a:pt x="46329" y="4572"/>
                  </a:lnTo>
                  <a:lnTo>
                    <a:pt x="48031" y="6083"/>
                  </a:lnTo>
                  <a:lnTo>
                    <a:pt x="49758" y="7556"/>
                  </a:lnTo>
                  <a:lnTo>
                    <a:pt x="51168" y="10769"/>
                  </a:lnTo>
                  <a:lnTo>
                    <a:pt x="52285" y="15684"/>
                  </a:lnTo>
                  <a:lnTo>
                    <a:pt x="54559" y="15684"/>
                  </a:lnTo>
                  <a:lnTo>
                    <a:pt x="54165" y="38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bk object 62"/>
            <p:cNvSpPr/>
            <p:nvPr/>
          </p:nvSpPr>
          <p:spPr>
            <a:xfrm>
              <a:off x="9893659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705" y="56311"/>
                  </a:lnTo>
                  <a:lnTo>
                    <a:pt x="4254" y="59372"/>
                  </a:lnTo>
                  <a:lnTo>
                    <a:pt x="2425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83" y="62217"/>
                  </a:lnTo>
                  <a:lnTo>
                    <a:pt x="18783" y="60540"/>
                  </a:lnTo>
                  <a:lnTo>
                    <a:pt x="16548" y="60363"/>
                  </a:lnTo>
                  <a:lnTo>
                    <a:pt x="15049" y="60096"/>
                  </a:lnTo>
                  <a:lnTo>
                    <a:pt x="12941" y="59118"/>
                  </a:lnTo>
                  <a:lnTo>
                    <a:pt x="12293" y="58039"/>
                  </a:lnTo>
                  <a:lnTo>
                    <a:pt x="12293" y="55714"/>
                  </a:lnTo>
                  <a:lnTo>
                    <a:pt x="12534" y="54648"/>
                  </a:lnTo>
                  <a:lnTo>
                    <a:pt x="12992" y="53314"/>
                  </a:lnTo>
                  <a:lnTo>
                    <a:pt x="14973" y="48272"/>
                  </a:lnTo>
                  <a:lnTo>
                    <a:pt x="17437" y="42227"/>
                  </a:lnTo>
                  <a:lnTo>
                    <a:pt x="52366" y="42227"/>
                  </a:lnTo>
                  <a:lnTo>
                    <a:pt x="50679" y="38481"/>
                  </a:lnTo>
                  <a:lnTo>
                    <a:pt x="19100" y="38481"/>
                  </a:lnTo>
                  <a:lnTo>
                    <a:pt x="29933" y="13017"/>
                  </a:lnTo>
                  <a:lnTo>
                    <a:pt x="39212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66" y="42227"/>
                  </a:moveTo>
                  <a:lnTo>
                    <a:pt x="42240" y="42227"/>
                  </a:lnTo>
                  <a:lnTo>
                    <a:pt x="46710" y="52374"/>
                  </a:lnTo>
                  <a:lnTo>
                    <a:pt x="47155" y="53581"/>
                  </a:lnTo>
                  <a:lnTo>
                    <a:pt x="47735" y="55714"/>
                  </a:lnTo>
                  <a:lnTo>
                    <a:pt x="47855" y="56311"/>
                  </a:lnTo>
                  <a:lnTo>
                    <a:pt x="47917" y="58470"/>
                  </a:lnTo>
                  <a:lnTo>
                    <a:pt x="47510" y="59321"/>
                  </a:lnTo>
                  <a:lnTo>
                    <a:pt x="46710" y="59690"/>
                  </a:lnTo>
                  <a:lnTo>
                    <a:pt x="45910" y="60020"/>
                  </a:lnTo>
                  <a:lnTo>
                    <a:pt x="44145" y="60312"/>
                  </a:lnTo>
                  <a:lnTo>
                    <a:pt x="41338" y="60540"/>
                  </a:lnTo>
                  <a:lnTo>
                    <a:pt x="41338" y="62217"/>
                  </a:lnTo>
                  <a:lnTo>
                    <a:pt x="65443" y="62217"/>
                  </a:lnTo>
                  <a:lnTo>
                    <a:pt x="65443" y="60540"/>
                  </a:lnTo>
                  <a:lnTo>
                    <a:pt x="63233" y="60248"/>
                  </a:lnTo>
                  <a:lnTo>
                    <a:pt x="61645" y="59690"/>
                  </a:lnTo>
                  <a:lnTo>
                    <a:pt x="60693" y="58877"/>
                  </a:lnTo>
                  <a:lnTo>
                    <a:pt x="59766" y="58026"/>
                  </a:lnTo>
                  <a:lnTo>
                    <a:pt x="58508" y="55867"/>
                  </a:lnTo>
                  <a:lnTo>
                    <a:pt x="52366" y="42227"/>
                  </a:lnTo>
                  <a:close/>
                </a:path>
                <a:path w="66040" h="62229">
                  <a:moveTo>
                    <a:pt x="39212" y="13017"/>
                  </a:moveTo>
                  <a:lnTo>
                    <a:pt x="29933" y="13017"/>
                  </a:lnTo>
                  <a:lnTo>
                    <a:pt x="40894" y="38481"/>
                  </a:lnTo>
                  <a:lnTo>
                    <a:pt x="50679" y="38481"/>
                  </a:lnTo>
                  <a:lnTo>
                    <a:pt x="39212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bk object 63"/>
            <p:cNvSpPr/>
            <p:nvPr/>
          </p:nvSpPr>
          <p:spPr>
            <a:xfrm>
              <a:off x="9981016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37" y="0"/>
                  </a:moveTo>
                  <a:lnTo>
                    <a:pt x="31496" y="0"/>
                  </a:lnTo>
                  <a:lnTo>
                    <a:pt x="11760" y="45339"/>
                  </a:lnTo>
                  <a:lnTo>
                    <a:pt x="8788" y="52120"/>
                  </a:lnTo>
                  <a:lnTo>
                    <a:pt x="6680" y="56311"/>
                  </a:lnTo>
                  <a:lnTo>
                    <a:pt x="5287" y="58039"/>
                  </a:lnTo>
                  <a:lnTo>
                    <a:pt x="4254" y="59372"/>
                  </a:lnTo>
                  <a:lnTo>
                    <a:pt x="2438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57" y="62217"/>
                  </a:lnTo>
                  <a:lnTo>
                    <a:pt x="18757" y="60540"/>
                  </a:lnTo>
                  <a:lnTo>
                    <a:pt x="16548" y="60363"/>
                  </a:lnTo>
                  <a:lnTo>
                    <a:pt x="15036" y="60096"/>
                  </a:lnTo>
                  <a:lnTo>
                    <a:pt x="12941" y="59118"/>
                  </a:lnTo>
                  <a:lnTo>
                    <a:pt x="12306" y="58039"/>
                  </a:lnTo>
                  <a:lnTo>
                    <a:pt x="12306" y="55714"/>
                  </a:lnTo>
                  <a:lnTo>
                    <a:pt x="12522" y="54648"/>
                  </a:lnTo>
                  <a:lnTo>
                    <a:pt x="13474" y="51968"/>
                  </a:lnTo>
                  <a:lnTo>
                    <a:pt x="14960" y="48272"/>
                  </a:lnTo>
                  <a:lnTo>
                    <a:pt x="17437" y="42227"/>
                  </a:lnTo>
                  <a:lnTo>
                    <a:pt x="52352" y="42227"/>
                  </a:lnTo>
                  <a:lnTo>
                    <a:pt x="50665" y="38481"/>
                  </a:lnTo>
                  <a:lnTo>
                    <a:pt x="19088" y="38481"/>
                  </a:lnTo>
                  <a:lnTo>
                    <a:pt x="29908" y="13017"/>
                  </a:lnTo>
                  <a:lnTo>
                    <a:pt x="39199" y="13017"/>
                  </a:lnTo>
                  <a:lnTo>
                    <a:pt x="33337" y="0"/>
                  </a:lnTo>
                  <a:close/>
                </a:path>
                <a:path w="66040" h="62229">
                  <a:moveTo>
                    <a:pt x="52352" y="42227"/>
                  </a:moveTo>
                  <a:lnTo>
                    <a:pt x="42214" y="42227"/>
                  </a:lnTo>
                  <a:lnTo>
                    <a:pt x="46697" y="52374"/>
                  </a:lnTo>
                  <a:lnTo>
                    <a:pt x="47155" y="53581"/>
                  </a:lnTo>
                  <a:lnTo>
                    <a:pt x="47777" y="55867"/>
                  </a:lnTo>
                  <a:lnTo>
                    <a:pt x="47904" y="58470"/>
                  </a:lnTo>
                  <a:lnTo>
                    <a:pt x="47498" y="59321"/>
                  </a:lnTo>
                  <a:lnTo>
                    <a:pt x="46697" y="59690"/>
                  </a:lnTo>
                  <a:lnTo>
                    <a:pt x="45910" y="60020"/>
                  </a:lnTo>
                  <a:lnTo>
                    <a:pt x="44107" y="60312"/>
                  </a:lnTo>
                  <a:lnTo>
                    <a:pt x="41351" y="60540"/>
                  </a:lnTo>
                  <a:lnTo>
                    <a:pt x="41351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20" y="60248"/>
                  </a:lnTo>
                  <a:lnTo>
                    <a:pt x="61633" y="59690"/>
                  </a:lnTo>
                  <a:lnTo>
                    <a:pt x="60667" y="58877"/>
                  </a:lnTo>
                  <a:lnTo>
                    <a:pt x="59767" y="58039"/>
                  </a:lnTo>
                  <a:lnTo>
                    <a:pt x="58508" y="55867"/>
                  </a:lnTo>
                  <a:lnTo>
                    <a:pt x="52352" y="42227"/>
                  </a:lnTo>
                  <a:close/>
                </a:path>
                <a:path w="66040" h="62229">
                  <a:moveTo>
                    <a:pt x="39199" y="13017"/>
                  </a:moveTo>
                  <a:lnTo>
                    <a:pt x="29908" y="13017"/>
                  </a:lnTo>
                  <a:lnTo>
                    <a:pt x="40894" y="38481"/>
                  </a:lnTo>
                  <a:lnTo>
                    <a:pt x="50665" y="38481"/>
                  </a:lnTo>
                  <a:lnTo>
                    <a:pt x="39199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bk object 64"/>
            <p:cNvSpPr/>
            <p:nvPr/>
          </p:nvSpPr>
          <p:spPr>
            <a:xfrm>
              <a:off x="10068483" y="734807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34137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530" y="1930"/>
                  </a:lnTo>
                  <a:lnTo>
                    <a:pt x="5791" y="2539"/>
                  </a:lnTo>
                  <a:lnTo>
                    <a:pt x="7823" y="4470"/>
                  </a:lnTo>
                  <a:lnTo>
                    <a:pt x="8343" y="6642"/>
                  </a:lnTo>
                  <a:lnTo>
                    <a:pt x="8343" y="54622"/>
                  </a:lnTo>
                  <a:lnTo>
                    <a:pt x="0" y="59461"/>
                  </a:lnTo>
                  <a:lnTo>
                    <a:pt x="0" y="61125"/>
                  </a:lnTo>
                  <a:lnTo>
                    <a:pt x="33388" y="61125"/>
                  </a:lnTo>
                  <a:lnTo>
                    <a:pt x="39344" y="60248"/>
                  </a:lnTo>
                  <a:lnTo>
                    <a:pt x="44256" y="58483"/>
                  </a:lnTo>
                  <a:lnTo>
                    <a:pt x="46510" y="57696"/>
                  </a:lnTo>
                  <a:lnTo>
                    <a:pt x="21412" y="57696"/>
                  </a:lnTo>
                  <a:lnTo>
                    <a:pt x="19837" y="57454"/>
                  </a:lnTo>
                  <a:lnTo>
                    <a:pt x="19062" y="56972"/>
                  </a:lnTo>
                  <a:lnTo>
                    <a:pt x="18326" y="56476"/>
                  </a:lnTo>
                  <a:lnTo>
                    <a:pt x="17970" y="55498"/>
                  </a:lnTo>
                  <a:lnTo>
                    <a:pt x="17993" y="5422"/>
                  </a:lnTo>
                  <a:lnTo>
                    <a:pt x="18326" y="4495"/>
                  </a:lnTo>
                  <a:lnTo>
                    <a:pt x="19837" y="3606"/>
                  </a:lnTo>
                  <a:lnTo>
                    <a:pt x="21297" y="3365"/>
                  </a:lnTo>
                  <a:lnTo>
                    <a:pt x="45695" y="3365"/>
                  </a:lnTo>
                  <a:lnTo>
                    <a:pt x="41414" y="1371"/>
                  </a:lnTo>
                  <a:lnTo>
                    <a:pt x="34137" y="0"/>
                  </a:lnTo>
                  <a:close/>
                </a:path>
                <a:path w="63500" h="61595">
                  <a:moveTo>
                    <a:pt x="45695" y="3365"/>
                  </a:moveTo>
                  <a:lnTo>
                    <a:pt x="31953" y="3365"/>
                  </a:lnTo>
                  <a:lnTo>
                    <a:pt x="38823" y="5422"/>
                  </a:lnTo>
                  <a:lnTo>
                    <a:pt x="50038" y="14274"/>
                  </a:lnTo>
                  <a:lnTo>
                    <a:pt x="53060" y="21412"/>
                  </a:lnTo>
                  <a:lnTo>
                    <a:pt x="53060" y="41516"/>
                  </a:lnTo>
                  <a:lnTo>
                    <a:pt x="49402" y="49009"/>
                  </a:lnTo>
                  <a:lnTo>
                    <a:pt x="37274" y="56273"/>
                  </a:lnTo>
                  <a:lnTo>
                    <a:pt x="31178" y="57696"/>
                  </a:lnTo>
                  <a:lnTo>
                    <a:pt x="46510" y="57696"/>
                  </a:lnTo>
                  <a:lnTo>
                    <a:pt x="60553" y="43891"/>
                  </a:lnTo>
                  <a:lnTo>
                    <a:pt x="62496" y="39750"/>
                  </a:lnTo>
                  <a:lnTo>
                    <a:pt x="63461" y="35369"/>
                  </a:lnTo>
                  <a:lnTo>
                    <a:pt x="63461" y="30772"/>
                  </a:lnTo>
                  <a:lnTo>
                    <a:pt x="62454" y="21913"/>
                  </a:lnTo>
                  <a:lnTo>
                    <a:pt x="59434" y="14522"/>
                  </a:lnTo>
                  <a:lnTo>
                    <a:pt x="54401" y="8597"/>
                  </a:lnTo>
                  <a:lnTo>
                    <a:pt x="47358" y="4140"/>
                  </a:lnTo>
                  <a:lnTo>
                    <a:pt x="45695" y="33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65"/>
            <p:cNvSpPr/>
            <p:nvPr/>
          </p:nvSpPr>
          <p:spPr>
            <a:xfrm>
              <a:off x="10200725" y="7346756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09" h="64134">
                  <a:moveTo>
                    <a:pt x="49859" y="55295"/>
                  </a:moveTo>
                  <a:lnTo>
                    <a:pt x="36868" y="55295"/>
                  </a:lnTo>
                  <a:lnTo>
                    <a:pt x="39789" y="58064"/>
                  </a:lnTo>
                  <a:lnTo>
                    <a:pt x="42125" y="59956"/>
                  </a:lnTo>
                  <a:lnTo>
                    <a:pt x="43903" y="61036"/>
                  </a:lnTo>
                  <a:lnTo>
                    <a:pt x="46812" y="62890"/>
                  </a:lnTo>
                  <a:lnTo>
                    <a:pt x="49784" y="63792"/>
                  </a:lnTo>
                  <a:lnTo>
                    <a:pt x="53975" y="63792"/>
                  </a:lnTo>
                  <a:lnTo>
                    <a:pt x="55219" y="63614"/>
                  </a:lnTo>
                  <a:lnTo>
                    <a:pt x="56476" y="63246"/>
                  </a:lnTo>
                  <a:lnTo>
                    <a:pt x="58610" y="62699"/>
                  </a:lnTo>
                  <a:lnTo>
                    <a:pt x="60477" y="61696"/>
                  </a:lnTo>
                  <a:lnTo>
                    <a:pt x="63106" y="59448"/>
                  </a:lnTo>
                  <a:lnTo>
                    <a:pt x="64160" y="58254"/>
                  </a:lnTo>
                  <a:lnTo>
                    <a:pt x="64957" y="57137"/>
                  </a:lnTo>
                  <a:lnTo>
                    <a:pt x="53746" y="57137"/>
                  </a:lnTo>
                  <a:lnTo>
                    <a:pt x="50330" y="55689"/>
                  </a:lnTo>
                  <a:lnTo>
                    <a:pt x="49859" y="55295"/>
                  </a:lnTo>
                  <a:close/>
                </a:path>
                <a:path w="67309" h="64134">
                  <a:moveTo>
                    <a:pt x="33489" y="0"/>
                  </a:moveTo>
                  <a:lnTo>
                    <a:pt x="25526" y="0"/>
                  </a:lnTo>
                  <a:lnTo>
                    <a:pt x="22098" y="1435"/>
                  </a:lnTo>
                  <a:lnTo>
                    <a:pt x="16675" y="7150"/>
                  </a:lnTo>
                  <a:lnTo>
                    <a:pt x="15328" y="10731"/>
                  </a:lnTo>
                  <a:lnTo>
                    <a:pt x="15437" y="17284"/>
                  </a:lnTo>
                  <a:lnTo>
                    <a:pt x="18643" y="27609"/>
                  </a:lnTo>
                  <a:lnTo>
                    <a:pt x="15049" y="29641"/>
                  </a:lnTo>
                  <a:lnTo>
                    <a:pt x="10287" y="32258"/>
                  </a:lnTo>
                  <a:lnTo>
                    <a:pt x="6569" y="35204"/>
                  </a:lnTo>
                  <a:lnTo>
                    <a:pt x="1308" y="41516"/>
                  </a:lnTo>
                  <a:lnTo>
                    <a:pt x="0" y="45173"/>
                  </a:lnTo>
                  <a:lnTo>
                    <a:pt x="80" y="54013"/>
                  </a:lnTo>
                  <a:lnTo>
                    <a:pt x="1485" y="57340"/>
                  </a:lnTo>
                  <a:lnTo>
                    <a:pt x="4450" y="59956"/>
                  </a:lnTo>
                  <a:lnTo>
                    <a:pt x="7366" y="62484"/>
                  </a:lnTo>
                  <a:lnTo>
                    <a:pt x="11303" y="63754"/>
                  </a:lnTo>
                  <a:lnTo>
                    <a:pt x="20675" y="63754"/>
                  </a:lnTo>
                  <a:lnTo>
                    <a:pt x="24765" y="62852"/>
                  </a:lnTo>
                  <a:lnTo>
                    <a:pt x="28460" y="61036"/>
                  </a:lnTo>
                  <a:lnTo>
                    <a:pt x="31280" y="59728"/>
                  </a:lnTo>
                  <a:lnTo>
                    <a:pt x="32572" y="58839"/>
                  </a:lnTo>
                  <a:lnTo>
                    <a:pt x="17525" y="58839"/>
                  </a:lnTo>
                  <a:lnTo>
                    <a:pt x="14579" y="57594"/>
                  </a:lnTo>
                  <a:lnTo>
                    <a:pt x="10033" y="52578"/>
                  </a:lnTo>
                  <a:lnTo>
                    <a:pt x="8902" y="49568"/>
                  </a:lnTo>
                  <a:lnTo>
                    <a:pt x="8902" y="42418"/>
                  </a:lnTo>
                  <a:lnTo>
                    <a:pt x="20078" y="30822"/>
                  </a:lnTo>
                  <a:lnTo>
                    <a:pt x="30146" y="30822"/>
                  </a:lnTo>
                  <a:lnTo>
                    <a:pt x="27990" y="26987"/>
                  </a:lnTo>
                  <a:lnTo>
                    <a:pt x="31559" y="25438"/>
                  </a:lnTo>
                  <a:lnTo>
                    <a:pt x="33787" y="24104"/>
                  </a:lnTo>
                  <a:lnTo>
                    <a:pt x="26555" y="24104"/>
                  </a:lnTo>
                  <a:lnTo>
                    <a:pt x="25415" y="21729"/>
                  </a:lnTo>
                  <a:lnTo>
                    <a:pt x="24524" y="19456"/>
                  </a:lnTo>
                  <a:lnTo>
                    <a:pt x="23139" y="15062"/>
                  </a:lnTo>
                  <a:lnTo>
                    <a:pt x="22821" y="13004"/>
                  </a:lnTo>
                  <a:lnTo>
                    <a:pt x="22859" y="8547"/>
                  </a:lnTo>
                  <a:lnTo>
                    <a:pt x="23456" y="6718"/>
                  </a:lnTo>
                  <a:lnTo>
                    <a:pt x="24714" y="5232"/>
                  </a:lnTo>
                  <a:lnTo>
                    <a:pt x="25984" y="3771"/>
                  </a:lnTo>
                  <a:lnTo>
                    <a:pt x="27825" y="3022"/>
                  </a:lnTo>
                  <a:lnTo>
                    <a:pt x="39052" y="3022"/>
                  </a:lnTo>
                  <a:lnTo>
                    <a:pt x="36614" y="1028"/>
                  </a:lnTo>
                  <a:lnTo>
                    <a:pt x="33489" y="0"/>
                  </a:lnTo>
                  <a:close/>
                </a:path>
                <a:path w="67309" h="64134">
                  <a:moveTo>
                    <a:pt x="30146" y="30822"/>
                  </a:moveTo>
                  <a:lnTo>
                    <a:pt x="20078" y="30822"/>
                  </a:lnTo>
                  <a:lnTo>
                    <a:pt x="23533" y="36944"/>
                  </a:lnTo>
                  <a:lnTo>
                    <a:pt x="26060" y="41249"/>
                  </a:lnTo>
                  <a:lnTo>
                    <a:pt x="29286" y="46177"/>
                  </a:lnTo>
                  <a:lnTo>
                    <a:pt x="31559" y="49225"/>
                  </a:lnTo>
                  <a:lnTo>
                    <a:pt x="34467" y="52819"/>
                  </a:lnTo>
                  <a:lnTo>
                    <a:pt x="32219" y="54914"/>
                  </a:lnTo>
                  <a:lnTo>
                    <a:pt x="29857" y="56426"/>
                  </a:lnTo>
                  <a:lnTo>
                    <a:pt x="27393" y="57404"/>
                  </a:lnTo>
                  <a:lnTo>
                    <a:pt x="24917" y="58343"/>
                  </a:lnTo>
                  <a:lnTo>
                    <a:pt x="22821" y="58839"/>
                  </a:lnTo>
                  <a:lnTo>
                    <a:pt x="32572" y="58839"/>
                  </a:lnTo>
                  <a:lnTo>
                    <a:pt x="34086" y="57797"/>
                  </a:lnTo>
                  <a:lnTo>
                    <a:pt x="36868" y="55295"/>
                  </a:lnTo>
                  <a:lnTo>
                    <a:pt x="49859" y="55295"/>
                  </a:lnTo>
                  <a:lnTo>
                    <a:pt x="46901" y="52819"/>
                  </a:lnTo>
                  <a:lnTo>
                    <a:pt x="45326" y="51384"/>
                  </a:lnTo>
                  <a:lnTo>
                    <a:pt x="43916" y="49949"/>
                  </a:lnTo>
                  <a:lnTo>
                    <a:pt x="42697" y="48564"/>
                  </a:lnTo>
                  <a:lnTo>
                    <a:pt x="44762" y="45986"/>
                  </a:lnTo>
                  <a:lnTo>
                    <a:pt x="40487" y="45986"/>
                  </a:lnTo>
                  <a:lnTo>
                    <a:pt x="37420" y="42062"/>
                  </a:lnTo>
                  <a:lnTo>
                    <a:pt x="35238" y="39141"/>
                  </a:lnTo>
                  <a:lnTo>
                    <a:pt x="32674" y="35179"/>
                  </a:lnTo>
                  <a:lnTo>
                    <a:pt x="30695" y="31800"/>
                  </a:lnTo>
                  <a:lnTo>
                    <a:pt x="30146" y="30822"/>
                  </a:lnTo>
                  <a:close/>
                </a:path>
                <a:path w="67309" h="64134">
                  <a:moveTo>
                    <a:pt x="65811" y="52209"/>
                  </a:moveTo>
                  <a:lnTo>
                    <a:pt x="64276" y="54013"/>
                  </a:lnTo>
                  <a:lnTo>
                    <a:pt x="63233" y="55079"/>
                  </a:lnTo>
                  <a:lnTo>
                    <a:pt x="60947" y="56629"/>
                  </a:lnTo>
                  <a:lnTo>
                    <a:pt x="59220" y="57137"/>
                  </a:lnTo>
                  <a:lnTo>
                    <a:pt x="64957" y="57137"/>
                  </a:lnTo>
                  <a:lnTo>
                    <a:pt x="66413" y="55079"/>
                  </a:lnTo>
                  <a:lnTo>
                    <a:pt x="67017" y="54013"/>
                  </a:lnTo>
                  <a:lnTo>
                    <a:pt x="67208" y="53263"/>
                  </a:lnTo>
                  <a:lnTo>
                    <a:pt x="65811" y="52209"/>
                  </a:lnTo>
                  <a:close/>
                </a:path>
                <a:path w="67309" h="64134">
                  <a:moveTo>
                    <a:pt x="63512" y="23101"/>
                  </a:moveTo>
                  <a:lnTo>
                    <a:pt x="43116" y="23101"/>
                  </a:lnTo>
                  <a:lnTo>
                    <a:pt x="43116" y="25031"/>
                  </a:lnTo>
                  <a:lnTo>
                    <a:pt x="45085" y="25196"/>
                  </a:lnTo>
                  <a:lnTo>
                    <a:pt x="46469" y="25463"/>
                  </a:lnTo>
                  <a:lnTo>
                    <a:pt x="48526" y="26466"/>
                  </a:lnTo>
                  <a:lnTo>
                    <a:pt x="49153" y="27609"/>
                  </a:lnTo>
                  <a:lnTo>
                    <a:pt x="49174" y="30975"/>
                  </a:lnTo>
                  <a:lnTo>
                    <a:pt x="48526" y="33185"/>
                  </a:lnTo>
                  <a:lnTo>
                    <a:pt x="46012" y="38735"/>
                  </a:lnTo>
                  <a:lnTo>
                    <a:pt x="43730" y="42087"/>
                  </a:lnTo>
                  <a:lnTo>
                    <a:pt x="40487" y="45986"/>
                  </a:lnTo>
                  <a:lnTo>
                    <a:pt x="44762" y="45986"/>
                  </a:lnTo>
                  <a:lnTo>
                    <a:pt x="46736" y="43446"/>
                  </a:lnTo>
                  <a:lnTo>
                    <a:pt x="47879" y="41821"/>
                  </a:lnTo>
                  <a:lnTo>
                    <a:pt x="49060" y="40208"/>
                  </a:lnTo>
                  <a:lnTo>
                    <a:pt x="50495" y="37871"/>
                  </a:lnTo>
                  <a:lnTo>
                    <a:pt x="54635" y="30505"/>
                  </a:lnTo>
                  <a:lnTo>
                    <a:pt x="55791" y="28384"/>
                  </a:lnTo>
                  <a:lnTo>
                    <a:pt x="57213" y="26936"/>
                  </a:lnTo>
                  <a:lnTo>
                    <a:pt x="59918" y="25628"/>
                  </a:lnTo>
                  <a:lnTo>
                    <a:pt x="61442" y="25285"/>
                  </a:lnTo>
                  <a:lnTo>
                    <a:pt x="63512" y="25031"/>
                  </a:lnTo>
                  <a:lnTo>
                    <a:pt x="63512" y="23101"/>
                  </a:lnTo>
                  <a:close/>
                </a:path>
                <a:path w="67309" h="64134">
                  <a:moveTo>
                    <a:pt x="39052" y="3022"/>
                  </a:moveTo>
                  <a:lnTo>
                    <a:pt x="32321" y="3022"/>
                  </a:lnTo>
                  <a:lnTo>
                    <a:pt x="34099" y="3771"/>
                  </a:lnTo>
                  <a:lnTo>
                    <a:pt x="36906" y="6616"/>
                  </a:lnTo>
                  <a:lnTo>
                    <a:pt x="37604" y="8547"/>
                  </a:lnTo>
                  <a:lnTo>
                    <a:pt x="37604" y="14008"/>
                  </a:lnTo>
                  <a:lnTo>
                    <a:pt x="36207" y="16865"/>
                  </a:lnTo>
                  <a:lnTo>
                    <a:pt x="31902" y="20916"/>
                  </a:lnTo>
                  <a:lnTo>
                    <a:pt x="29591" y="22428"/>
                  </a:lnTo>
                  <a:lnTo>
                    <a:pt x="26555" y="24104"/>
                  </a:lnTo>
                  <a:lnTo>
                    <a:pt x="33787" y="24104"/>
                  </a:lnTo>
                  <a:lnTo>
                    <a:pt x="34912" y="23431"/>
                  </a:lnTo>
                  <a:lnTo>
                    <a:pt x="41148" y="18376"/>
                  </a:lnTo>
                  <a:lnTo>
                    <a:pt x="42697" y="15113"/>
                  </a:lnTo>
                  <a:lnTo>
                    <a:pt x="42697" y="7747"/>
                  </a:lnTo>
                  <a:lnTo>
                    <a:pt x="41478" y="5054"/>
                  </a:lnTo>
                  <a:lnTo>
                    <a:pt x="39052" y="302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66"/>
            <p:cNvSpPr/>
            <p:nvPr/>
          </p:nvSpPr>
          <p:spPr>
            <a:xfrm>
              <a:off x="10336105" y="7346755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35046" y="60426"/>
                  </a:moveTo>
                  <a:lnTo>
                    <a:pt x="8382" y="60426"/>
                  </a:lnTo>
                  <a:lnTo>
                    <a:pt x="10198" y="60972"/>
                  </a:lnTo>
                  <a:lnTo>
                    <a:pt x="16598" y="63118"/>
                  </a:lnTo>
                  <a:lnTo>
                    <a:pt x="19646" y="63665"/>
                  </a:lnTo>
                  <a:lnTo>
                    <a:pt x="28397" y="63665"/>
                  </a:lnTo>
                  <a:lnTo>
                    <a:pt x="33185" y="62039"/>
                  </a:lnTo>
                  <a:lnTo>
                    <a:pt x="35046" y="60426"/>
                  </a:lnTo>
                  <a:close/>
                </a:path>
                <a:path w="42545" h="64134">
                  <a:moveTo>
                    <a:pt x="2184" y="43853"/>
                  </a:moveTo>
                  <a:lnTo>
                    <a:pt x="0" y="43853"/>
                  </a:lnTo>
                  <a:lnTo>
                    <a:pt x="2844" y="63525"/>
                  </a:lnTo>
                  <a:lnTo>
                    <a:pt x="4914" y="63525"/>
                  </a:lnTo>
                  <a:lnTo>
                    <a:pt x="5054" y="62763"/>
                  </a:lnTo>
                  <a:lnTo>
                    <a:pt x="5304" y="62039"/>
                  </a:lnTo>
                  <a:lnTo>
                    <a:pt x="5651" y="61404"/>
                  </a:lnTo>
                  <a:lnTo>
                    <a:pt x="6057" y="60756"/>
                  </a:lnTo>
                  <a:lnTo>
                    <a:pt x="6807" y="60426"/>
                  </a:lnTo>
                  <a:lnTo>
                    <a:pt x="35046" y="60426"/>
                  </a:lnTo>
                  <a:lnTo>
                    <a:pt x="35281" y="60223"/>
                  </a:lnTo>
                  <a:lnTo>
                    <a:pt x="16243" y="60223"/>
                  </a:lnTo>
                  <a:lnTo>
                    <a:pt x="11582" y="58077"/>
                  </a:lnTo>
                  <a:lnTo>
                    <a:pt x="7835" y="53771"/>
                  </a:lnTo>
                  <a:lnTo>
                    <a:pt x="5651" y="51320"/>
                  </a:lnTo>
                  <a:lnTo>
                    <a:pt x="3784" y="48018"/>
                  </a:lnTo>
                  <a:lnTo>
                    <a:pt x="2184" y="43853"/>
                  </a:lnTo>
                  <a:close/>
                </a:path>
                <a:path w="42545" h="64134">
                  <a:moveTo>
                    <a:pt x="22110" y="0"/>
                  </a:moveTo>
                  <a:lnTo>
                    <a:pt x="14693" y="0"/>
                  </a:lnTo>
                  <a:lnTo>
                    <a:pt x="10464" y="1549"/>
                  </a:lnTo>
                  <a:lnTo>
                    <a:pt x="4140" y="7746"/>
                  </a:lnTo>
                  <a:lnTo>
                    <a:pt x="2552" y="11633"/>
                  </a:lnTo>
                  <a:lnTo>
                    <a:pt x="2622" y="19977"/>
                  </a:lnTo>
                  <a:lnTo>
                    <a:pt x="25158" y="38226"/>
                  </a:lnTo>
                  <a:lnTo>
                    <a:pt x="28206" y="40373"/>
                  </a:lnTo>
                  <a:lnTo>
                    <a:pt x="31877" y="44005"/>
                  </a:lnTo>
                  <a:lnTo>
                    <a:pt x="32981" y="46634"/>
                  </a:lnTo>
                  <a:lnTo>
                    <a:pt x="32981" y="52984"/>
                  </a:lnTo>
                  <a:lnTo>
                    <a:pt x="31877" y="55587"/>
                  </a:lnTo>
                  <a:lnTo>
                    <a:pt x="29641" y="57442"/>
                  </a:lnTo>
                  <a:lnTo>
                    <a:pt x="27457" y="59296"/>
                  </a:lnTo>
                  <a:lnTo>
                    <a:pt x="24853" y="60223"/>
                  </a:lnTo>
                  <a:lnTo>
                    <a:pt x="35281" y="60223"/>
                  </a:lnTo>
                  <a:lnTo>
                    <a:pt x="40690" y="55537"/>
                  </a:lnTo>
                  <a:lnTo>
                    <a:pt x="42557" y="51511"/>
                  </a:lnTo>
                  <a:lnTo>
                    <a:pt x="42557" y="43040"/>
                  </a:lnTo>
                  <a:lnTo>
                    <a:pt x="16967" y="21780"/>
                  </a:lnTo>
                  <a:lnTo>
                    <a:pt x="14668" y="19977"/>
                  </a:lnTo>
                  <a:lnTo>
                    <a:pt x="11696" y="16586"/>
                  </a:lnTo>
                  <a:lnTo>
                    <a:pt x="10985" y="14554"/>
                  </a:lnTo>
                  <a:lnTo>
                    <a:pt x="10985" y="9524"/>
                  </a:lnTo>
                  <a:lnTo>
                    <a:pt x="11925" y="7480"/>
                  </a:lnTo>
                  <a:lnTo>
                    <a:pt x="13830" y="5981"/>
                  </a:lnTo>
                  <a:lnTo>
                    <a:pt x="15798" y="4483"/>
                  </a:lnTo>
                  <a:lnTo>
                    <a:pt x="18046" y="3733"/>
                  </a:lnTo>
                  <a:lnTo>
                    <a:pt x="38746" y="3733"/>
                  </a:lnTo>
                  <a:lnTo>
                    <a:pt x="38682" y="3124"/>
                  </a:lnTo>
                  <a:lnTo>
                    <a:pt x="32499" y="3124"/>
                  </a:lnTo>
                  <a:lnTo>
                    <a:pt x="30772" y="2590"/>
                  </a:lnTo>
                  <a:lnTo>
                    <a:pt x="24676" y="520"/>
                  </a:lnTo>
                  <a:lnTo>
                    <a:pt x="22110" y="0"/>
                  </a:lnTo>
                  <a:close/>
                </a:path>
                <a:path w="42545" h="64134">
                  <a:moveTo>
                    <a:pt x="38746" y="3733"/>
                  </a:moveTo>
                  <a:lnTo>
                    <a:pt x="23964" y="3733"/>
                  </a:lnTo>
                  <a:lnTo>
                    <a:pt x="27330" y="4927"/>
                  </a:lnTo>
                  <a:lnTo>
                    <a:pt x="34150" y="9613"/>
                  </a:lnTo>
                  <a:lnTo>
                    <a:pt x="36626" y="13741"/>
                  </a:lnTo>
                  <a:lnTo>
                    <a:pt x="38176" y="19672"/>
                  </a:lnTo>
                  <a:lnTo>
                    <a:pt x="40424" y="19672"/>
                  </a:lnTo>
                  <a:lnTo>
                    <a:pt x="38746" y="3733"/>
                  </a:lnTo>
                  <a:close/>
                </a:path>
                <a:path w="42545" h="64134">
                  <a:moveTo>
                    <a:pt x="38354" y="0"/>
                  </a:moveTo>
                  <a:lnTo>
                    <a:pt x="36423" y="0"/>
                  </a:lnTo>
                  <a:lnTo>
                    <a:pt x="36182" y="1003"/>
                  </a:lnTo>
                  <a:lnTo>
                    <a:pt x="35801" y="1765"/>
                  </a:lnTo>
                  <a:lnTo>
                    <a:pt x="34912" y="2819"/>
                  </a:lnTo>
                  <a:lnTo>
                    <a:pt x="34124" y="3124"/>
                  </a:lnTo>
                  <a:lnTo>
                    <a:pt x="38682" y="3124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67"/>
            <p:cNvSpPr/>
            <p:nvPr/>
          </p:nvSpPr>
          <p:spPr>
            <a:xfrm>
              <a:off x="10405314" y="7348077"/>
              <a:ext cx="50165" cy="61594"/>
            </a:xfrm>
            <a:custGeom>
              <a:avLst/>
              <a:gdLst/>
              <a:ahLst/>
              <a:cxnLst/>
              <a:rect l="l" t="t" r="r" b="b"/>
              <a:pathLst>
                <a:path w="50165" h="61595">
                  <a:moveTo>
                    <a:pt x="33020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16" y="1968"/>
                  </a:lnTo>
                  <a:lnTo>
                    <a:pt x="5600" y="2628"/>
                  </a:lnTo>
                  <a:lnTo>
                    <a:pt x="6578" y="3644"/>
                  </a:lnTo>
                  <a:lnTo>
                    <a:pt x="7607" y="4660"/>
                  </a:lnTo>
                  <a:lnTo>
                    <a:pt x="8115" y="6794"/>
                  </a:lnTo>
                  <a:lnTo>
                    <a:pt x="8115" y="53847"/>
                  </a:lnTo>
                  <a:lnTo>
                    <a:pt x="7658" y="56311"/>
                  </a:lnTo>
                  <a:lnTo>
                    <a:pt x="6781" y="57378"/>
                  </a:lnTo>
                  <a:lnTo>
                    <a:pt x="5867" y="58419"/>
                  </a:lnTo>
                  <a:lnTo>
                    <a:pt x="3632" y="59118"/>
                  </a:lnTo>
                  <a:lnTo>
                    <a:pt x="0" y="59448"/>
                  </a:lnTo>
                  <a:lnTo>
                    <a:pt x="0" y="61125"/>
                  </a:lnTo>
                  <a:lnTo>
                    <a:pt x="26530" y="61125"/>
                  </a:lnTo>
                  <a:lnTo>
                    <a:pt x="26530" y="59448"/>
                  </a:lnTo>
                  <a:lnTo>
                    <a:pt x="22732" y="59194"/>
                  </a:lnTo>
                  <a:lnTo>
                    <a:pt x="20281" y="58597"/>
                  </a:lnTo>
                  <a:lnTo>
                    <a:pt x="18072" y="56794"/>
                  </a:lnTo>
                  <a:lnTo>
                    <a:pt x="17551" y="54609"/>
                  </a:lnTo>
                  <a:lnTo>
                    <a:pt x="17551" y="34340"/>
                  </a:lnTo>
                  <a:lnTo>
                    <a:pt x="32612" y="34340"/>
                  </a:lnTo>
                  <a:lnTo>
                    <a:pt x="37985" y="33058"/>
                  </a:lnTo>
                  <a:lnTo>
                    <a:pt x="41555" y="30899"/>
                  </a:lnTo>
                  <a:lnTo>
                    <a:pt x="26758" y="30899"/>
                  </a:lnTo>
                  <a:lnTo>
                    <a:pt x="21412" y="30873"/>
                  </a:lnTo>
                  <a:lnTo>
                    <a:pt x="19253" y="30733"/>
                  </a:lnTo>
                  <a:lnTo>
                    <a:pt x="17551" y="30568"/>
                  </a:lnTo>
                  <a:lnTo>
                    <a:pt x="17563" y="5130"/>
                  </a:lnTo>
                  <a:lnTo>
                    <a:pt x="17754" y="4356"/>
                  </a:lnTo>
                  <a:lnTo>
                    <a:pt x="18643" y="3606"/>
                  </a:lnTo>
                  <a:lnTo>
                    <a:pt x="19850" y="3403"/>
                  </a:lnTo>
                  <a:lnTo>
                    <a:pt x="41815" y="3403"/>
                  </a:lnTo>
                  <a:lnTo>
                    <a:pt x="39141" y="1498"/>
                  </a:lnTo>
                  <a:lnTo>
                    <a:pt x="33020" y="0"/>
                  </a:lnTo>
                  <a:close/>
                </a:path>
                <a:path w="50165" h="61595">
                  <a:moveTo>
                    <a:pt x="32612" y="34340"/>
                  </a:moveTo>
                  <a:lnTo>
                    <a:pt x="17551" y="34340"/>
                  </a:lnTo>
                  <a:lnTo>
                    <a:pt x="32080" y="34467"/>
                  </a:lnTo>
                  <a:lnTo>
                    <a:pt x="32612" y="34340"/>
                  </a:lnTo>
                  <a:close/>
                </a:path>
                <a:path w="50165" h="61595">
                  <a:moveTo>
                    <a:pt x="41815" y="3403"/>
                  </a:moveTo>
                  <a:lnTo>
                    <a:pt x="19850" y="3403"/>
                  </a:lnTo>
                  <a:lnTo>
                    <a:pt x="25895" y="3416"/>
                  </a:lnTo>
                  <a:lnTo>
                    <a:pt x="29286" y="3987"/>
                  </a:lnTo>
                  <a:lnTo>
                    <a:pt x="36956" y="7238"/>
                  </a:lnTo>
                  <a:lnTo>
                    <a:pt x="39471" y="11099"/>
                  </a:lnTo>
                  <a:lnTo>
                    <a:pt x="39450" y="22821"/>
                  </a:lnTo>
                  <a:lnTo>
                    <a:pt x="37198" y="26885"/>
                  </a:lnTo>
                  <a:lnTo>
                    <a:pt x="30175" y="30302"/>
                  </a:lnTo>
                  <a:lnTo>
                    <a:pt x="26758" y="30899"/>
                  </a:lnTo>
                  <a:lnTo>
                    <a:pt x="41555" y="30899"/>
                  </a:lnTo>
                  <a:lnTo>
                    <a:pt x="47421" y="27393"/>
                  </a:lnTo>
                  <a:lnTo>
                    <a:pt x="49783" y="22821"/>
                  </a:lnTo>
                  <a:lnTo>
                    <a:pt x="49783" y="11582"/>
                  </a:lnTo>
                  <a:lnTo>
                    <a:pt x="47663" y="7569"/>
                  </a:lnTo>
                  <a:lnTo>
                    <a:pt x="41815" y="3403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68"/>
            <p:cNvSpPr/>
            <p:nvPr/>
          </p:nvSpPr>
          <p:spPr>
            <a:xfrm>
              <a:off x="10468088" y="7346989"/>
              <a:ext cx="66040" cy="62230"/>
            </a:xfrm>
            <a:custGeom>
              <a:avLst/>
              <a:gdLst/>
              <a:ahLst/>
              <a:cxnLst/>
              <a:rect l="l" t="t" r="r" b="b"/>
              <a:pathLst>
                <a:path w="66040" h="62229">
                  <a:moveTo>
                    <a:pt x="33350" y="0"/>
                  </a:moveTo>
                  <a:lnTo>
                    <a:pt x="31521" y="0"/>
                  </a:lnTo>
                  <a:lnTo>
                    <a:pt x="11760" y="45339"/>
                  </a:lnTo>
                  <a:lnTo>
                    <a:pt x="8650" y="52374"/>
                  </a:lnTo>
                  <a:lnTo>
                    <a:pt x="6705" y="56311"/>
                  </a:lnTo>
                  <a:lnTo>
                    <a:pt x="5311" y="58039"/>
                  </a:lnTo>
                  <a:lnTo>
                    <a:pt x="4267" y="59372"/>
                  </a:lnTo>
                  <a:lnTo>
                    <a:pt x="2451" y="60286"/>
                  </a:lnTo>
                  <a:lnTo>
                    <a:pt x="0" y="60540"/>
                  </a:lnTo>
                  <a:lnTo>
                    <a:pt x="0" y="62217"/>
                  </a:lnTo>
                  <a:lnTo>
                    <a:pt x="18796" y="62217"/>
                  </a:lnTo>
                  <a:lnTo>
                    <a:pt x="18796" y="60540"/>
                  </a:lnTo>
                  <a:lnTo>
                    <a:pt x="16573" y="60363"/>
                  </a:lnTo>
                  <a:lnTo>
                    <a:pt x="15062" y="60096"/>
                  </a:lnTo>
                  <a:lnTo>
                    <a:pt x="12966" y="59118"/>
                  </a:lnTo>
                  <a:lnTo>
                    <a:pt x="12331" y="58039"/>
                  </a:lnTo>
                  <a:lnTo>
                    <a:pt x="12331" y="55714"/>
                  </a:lnTo>
                  <a:lnTo>
                    <a:pt x="12547" y="54648"/>
                  </a:lnTo>
                  <a:lnTo>
                    <a:pt x="13004" y="53314"/>
                  </a:lnTo>
                  <a:lnTo>
                    <a:pt x="13500" y="51968"/>
                  </a:lnTo>
                  <a:lnTo>
                    <a:pt x="17449" y="42227"/>
                  </a:lnTo>
                  <a:lnTo>
                    <a:pt x="52375" y="42227"/>
                  </a:lnTo>
                  <a:lnTo>
                    <a:pt x="50687" y="38481"/>
                  </a:lnTo>
                  <a:lnTo>
                    <a:pt x="19113" y="38481"/>
                  </a:lnTo>
                  <a:lnTo>
                    <a:pt x="29921" y="13017"/>
                  </a:lnTo>
                  <a:lnTo>
                    <a:pt x="39215" y="13017"/>
                  </a:lnTo>
                  <a:lnTo>
                    <a:pt x="33350" y="0"/>
                  </a:lnTo>
                  <a:close/>
                </a:path>
                <a:path w="66040" h="62229">
                  <a:moveTo>
                    <a:pt x="52375" y="42227"/>
                  </a:moveTo>
                  <a:lnTo>
                    <a:pt x="42240" y="42227"/>
                  </a:lnTo>
                  <a:lnTo>
                    <a:pt x="46723" y="52374"/>
                  </a:lnTo>
                  <a:lnTo>
                    <a:pt x="47155" y="53581"/>
                  </a:lnTo>
                  <a:lnTo>
                    <a:pt x="47724" y="55714"/>
                  </a:lnTo>
                  <a:lnTo>
                    <a:pt x="47849" y="56311"/>
                  </a:lnTo>
                  <a:lnTo>
                    <a:pt x="47917" y="58470"/>
                  </a:lnTo>
                  <a:lnTo>
                    <a:pt x="47523" y="59321"/>
                  </a:lnTo>
                  <a:lnTo>
                    <a:pt x="46723" y="59690"/>
                  </a:lnTo>
                  <a:lnTo>
                    <a:pt x="45935" y="60020"/>
                  </a:lnTo>
                  <a:lnTo>
                    <a:pt x="44132" y="60312"/>
                  </a:lnTo>
                  <a:lnTo>
                    <a:pt x="41363" y="60540"/>
                  </a:lnTo>
                  <a:lnTo>
                    <a:pt x="41363" y="62217"/>
                  </a:lnTo>
                  <a:lnTo>
                    <a:pt x="65455" y="62217"/>
                  </a:lnTo>
                  <a:lnTo>
                    <a:pt x="65455" y="60540"/>
                  </a:lnTo>
                  <a:lnTo>
                    <a:pt x="63246" y="60248"/>
                  </a:lnTo>
                  <a:lnTo>
                    <a:pt x="61645" y="59690"/>
                  </a:lnTo>
                  <a:lnTo>
                    <a:pt x="60680" y="58877"/>
                  </a:lnTo>
                  <a:lnTo>
                    <a:pt x="59779" y="58039"/>
                  </a:lnTo>
                  <a:lnTo>
                    <a:pt x="58496" y="55867"/>
                  </a:lnTo>
                  <a:lnTo>
                    <a:pt x="56763" y="51968"/>
                  </a:lnTo>
                  <a:lnTo>
                    <a:pt x="52375" y="42227"/>
                  </a:lnTo>
                  <a:close/>
                </a:path>
                <a:path w="66040" h="62229">
                  <a:moveTo>
                    <a:pt x="39215" y="13017"/>
                  </a:moveTo>
                  <a:lnTo>
                    <a:pt x="29921" y="13017"/>
                  </a:lnTo>
                  <a:lnTo>
                    <a:pt x="40894" y="38481"/>
                  </a:lnTo>
                  <a:lnTo>
                    <a:pt x="50687" y="38481"/>
                  </a:lnTo>
                  <a:lnTo>
                    <a:pt x="39215" y="1301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75"/>
    </mc:Choice>
    <mc:Fallback>
      <p:transition spd="slow" advTm="30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95" dirty="0">
                <a:solidFill>
                  <a:schemeClr val="tx1"/>
                </a:solidFill>
              </a:rPr>
              <a:t>COMPLETE </a:t>
            </a:r>
            <a:r>
              <a:rPr spc="-130" dirty="0">
                <a:solidFill>
                  <a:schemeClr val="tx1"/>
                </a:solidFill>
              </a:rPr>
              <a:t>FACE </a:t>
            </a:r>
            <a:r>
              <a:rPr spc="-45" dirty="0">
                <a:solidFill>
                  <a:schemeClr val="tx1"/>
                </a:solidFill>
              </a:rPr>
              <a:t>LIFTING </a:t>
            </a:r>
            <a:r>
              <a:rPr spc="145" dirty="0">
                <a:solidFill>
                  <a:schemeClr val="tx1"/>
                </a:solidFill>
              </a:rPr>
              <a:t>IN </a:t>
            </a:r>
            <a:r>
              <a:rPr spc="-160" dirty="0">
                <a:solidFill>
                  <a:schemeClr val="tx1"/>
                </a:solidFill>
              </a:rPr>
              <a:t>THE 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65" dirty="0">
                <a:solidFill>
                  <a:schemeClr val="tx1"/>
                </a:solidFill>
              </a:rPr>
              <a:t>MAINBUILDING</a:t>
            </a:r>
          </a:p>
          <a:p>
            <a:pPr marL="12700">
              <a:lnSpc>
                <a:spcPts val="1870"/>
              </a:lnSpc>
            </a:pPr>
            <a:r>
              <a:rPr sz="1600" spc="40" dirty="0">
                <a:solidFill>
                  <a:schemeClr val="tx1"/>
                </a:solidFill>
              </a:rPr>
              <a:t>Alpine </a:t>
            </a:r>
            <a:r>
              <a:rPr sz="1600" spc="-5" dirty="0">
                <a:solidFill>
                  <a:schemeClr val="tx1"/>
                </a:solidFill>
              </a:rPr>
              <a:t>chic </a:t>
            </a:r>
            <a:r>
              <a:rPr sz="1600" spc="30" dirty="0">
                <a:solidFill>
                  <a:schemeClr val="tx1"/>
                </a:solidFill>
              </a:rPr>
              <a:t>with </a:t>
            </a:r>
            <a:r>
              <a:rPr sz="1600" spc="-15" dirty="0">
                <a:solidFill>
                  <a:schemeClr val="tx1"/>
                </a:solidFill>
              </a:rPr>
              <a:t>lots </a:t>
            </a:r>
            <a:r>
              <a:rPr sz="1600" spc="45" dirty="0">
                <a:solidFill>
                  <a:schemeClr val="tx1"/>
                </a:solidFill>
              </a:rPr>
              <a:t>of </a:t>
            </a:r>
            <a:r>
              <a:rPr sz="1600" spc="60" dirty="0">
                <a:solidFill>
                  <a:schemeClr val="tx1"/>
                </a:solidFill>
              </a:rPr>
              <a:t>wood, </a:t>
            </a:r>
            <a:r>
              <a:rPr sz="1600" spc="25" dirty="0">
                <a:solidFill>
                  <a:schemeClr val="tx1"/>
                </a:solidFill>
              </a:rPr>
              <a:t>light </a:t>
            </a:r>
            <a:r>
              <a:rPr sz="1600" spc="15" dirty="0">
                <a:solidFill>
                  <a:schemeClr val="tx1"/>
                </a:solidFill>
              </a:rPr>
              <a:t>fabrics </a:t>
            </a:r>
            <a:r>
              <a:rPr sz="1600" spc="40" dirty="0">
                <a:solidFill>
                  <a:schemeClr val="tx1"/>
                </a:solidFill>
              </a:rPr>
              <a:t>and </a:t>
            </a:r>
            <a:r>
              <a:rPr sz="1600" spc="30" dirty="0">
                <a:solidFill>
                  <a:schemeClr val="tx1"/>
                </a:solidFill>
              </a:rPr>
              <a:t>warm</a:t>
            </a:r>
            <a:r>
              <a:rPr sz="1600" spc="270" dirty="0">
                <a:solidFill>
                  <a:schemeClr val="tx1"/>
                </a:solidFill>
              </a:rPr>
              <a:t> </a:t>
            </a:r>
            <a:r>
              <a:rPr sz="1600" spc="5" dirty="0">
                <a:solidFill>
                  <a:schemeClr val="tx1"/>
                </a:solidFill>
              </a:rPr>
              <a:t>colours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15140" y="1981425"/>
            <a:ext cx="7863121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59"/>
    </mc:Choice>
    <mc:Fallback>
      <p:transition spd="slow" advTm="30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>
                <a:solidFill>
                  <a:schemeClr val="tx1"/>
                </a:solidFill>
              </a:rPr>
              <a:t>ROOMS </a:t>
            </a:r>
            <a:r>
              <a:rPr spc="145" dirty="0">
                <a:solidFill>
                  <a:schemeClr val="tx1"/>
                </a:solidFill>
              </a:rPr>
              <a:t>IN </a:t>
            </a:r>
            <a:r>
              <a:rPr spc="-100" dirty="0">
                <a:solidFill>
                  <a:schemeClr val="tx1"/>
                </a:solidFill>
              </a:rPr>
              <a:t>CHALET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60" dirty="0">
                <a:solidFill>
                  <a:schemeClr val="tx1"/>
                </a:solidFill>
              </a:rPr>
              <a:t>GOLFINO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1478256" y="1981425"/>
            <a:ext cx="7736889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25"/>
    </mc:Choice>
    <mc:Fallback>
      <p:transition spd="slow" advTm="21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110" dirty="0">
                <a:solidFill>
                  <a:schemeClr val="tx1"/>
                </a:solidFill>
              </a:rPr>
              <a:t>RESTAURANTS </a:t>
            </a:r>
            <a:r>
              <a:rPr spc="130" dirty="0">
                <a:solidFill>
                  <a:schemeClr val="tx1"/>
                </a:solidFill>
              </a:rPr>
              <a:t>&amp;</a:t>
            </a:r>
            <a:r>
              <a:rPr spc="215" dirty="0">
                <a:solidFill>
                  <a:schemeClr val="tx1"/>
                </a:solidFill>
              </a:rPr>
              <a:t> </a:t>
            </a:r>
            <a:r>
              <a:rPr spc="-100" dirty="0">
                <a:solidFill>
                  <a:schemeClr val="tx1"/>
                </a:solidFill>
              </a:rPr>
              <a:t>BAR</a:t>
            </a:r>
          </a:p>
          <a:p>
            <a:pPr marL="12700">
              <a:lnSpc>
                <a:spcPts val="1870"/>
              </a:lnSpc>
            </a:pPr>
            <a:r>
              <a:rPr sz="1600" spc="110" dirty="0">
                <a:solidFill>
                  <a:schemeClr val="tx1"/>
                </a:solidFill>
                <a:latin typeface="Tahoma"/>
                <a:cs typeface="Tahoma"/>
              </a:rPr>
              <a:t>3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restaurants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with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chemeClr val="tx1"/>
                </a:solidFill>
                <a:latin typeface="Tahoma"/>
                <a:cs typeface="Tahoma"/>
              </a:rPr>
              <a:t>variety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chemeClr val="tx1"/>
                </a:solidFill>
                <a:latin typeface="Tahoma"/>
                <a:cs typeface="Tahoma"/>
              </a:rPr>
              <a:t>of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chemeClr val="tx1"/>
                </a:solidFill>
                <a:latin typeface="Tahoma"/>
                <a:cs typeface="Tahoma"/>
              </a:rPr>
              <a:t>culinary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highlights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chemeClr val="tx1"/>
                </a:solidFill>
                <a:latin typeface="Tahoma"/>
                <a:cs typeface="Tahoma"/>
              </a:rPr>
              <a:t>and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chemeClr val="tx1"/>
                </a:solidFill>
                <a:latin typeface="Tahoma"/>
                <a:cs typeface="Tahoma"/>
              </a:rPr>
              <a:t>one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chemeClr val="tx1"/>
                </a:solidFill>
                <a:latin typeface="Tahoma"/>
                <a:cs typeface="Tahoma"/>
              </a:rPr>
              <a:t>bar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with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fire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chemeClr val="tx1"/>
                </a:solidFill>
                <a:latin typeface="Tahoma"/>
                <a:cs typeface="Tahoma"/>
              </a:rPr>
              <a:t>place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83882" y="1981425"/>
            <a:ext cx="7725637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95"/>
    </mc:Choice>
    <mc:Fallback>
      <p:transition spd="slow" advTm="72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00" y="422579"/>
            <a:ext cx="10457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220" dirty="0">
                <a:solidFill>
                  <a:schemeClr val="tx1"/>
                </a:solidFill>
              </a:rPr>
              <a:t>BELLE  </a:t>
            </a:r>
            <a:r>
              <a:rPr spc="-35" dirty="0">
                <a:solidFill>
                  <a:schemeClr val="tx1"/>
                </a:solidFill>
              </a:rPr>
              <a:t>EPOQUE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175" dirty="0">
                <a:solidFill>
                  <a:schemeClr val="tx1"/>
                </a:solidFill>
              </a:rPr>
              <a:t>–</a:t>
            </a:r>
          </a:p>
          <a:p>
            <a:pPr marL="12700">
              <a:lnSpc>
                <a:spcPts val="1870"/>
              </a:lnSpc>
            </a:pPr>
            <a:r>
              <a:rPr sz="1600" spc="20" dirty="0">
                <a:solidFill>
                  <a:schemeClr val="tx1"/>
                </a:solidFill>
              </a:rPr>
              <a:t>Gourmet </a:t>
            </a:r>
            <a:r>
              <a:rPr sz="1600" dirty="0">
                <a:solidFill>
                  <a:schemeClr val="tx1"/>
                </a:solidFill>
              </a:rPr>
              <a:t>restaurant </a:t>
            </a:r>
            <a:r>
              <a:rPr sz="1600" spc="30" dirty="0">
                <a:solidFill>
                  <a:schemeClr val="tx1"/>
                </a:solidFill>
              </a:rPr>
              <a:t>with </a:t>
            </a:r>
            <a:r>
              <a:rPr sz="1600" spc="35" dirty="0">
                <a:solidFill>
                  <a:schemeClr val="tx1"/>
                </a:solidFill>
              </a:rPr>
              <a:t>14 </a:t>
            </a:r>
            <a:r>
              <a:rPr sz="1600" spc="45" dirty="0">
                <a:solidFill>
                  <a:schemeClr val="tx1"/>
                </a:solidFill>
              </a:rPr>
              <a:t>GaultMillau</a:t>
            </a:r>
            <a:r>
              <a:rPr sz="1600" spc="180" dirty="0">
                <a:solidFill>
                  <a:schemeClr val="tx1"/>
                </a:solidFill>
              </a:rPr>
              <a:t> </a:t>
            </a:r>
            <a:r>
              <a:rPr sz="1600" spc="-60" dirty="0">
                <a:solidFill>
                  <a:schemeClr val="tx1"/>
                </a:solidFill>
              </a:rPr>
              <a:t>Points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83882" y="1981425"/>
            <a:ext cx="7725637" cy="360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64"/>
    </mc:Choice>
    <mc:Fallback>
      <p:transition spd="slow" advTm="22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</Words>
  <Application>Microsoft Office PowerPoint</Application>
  <PresentationFormat>Произвольный</PresentationFormat>
  <Paragraphs>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SAANENMÖSER – Geneva: 157 km | Zürich: 201 km | Basel: 178 km | Interlaken: 60 km | Bern: 77 km</vt:lpstr>
      <vt:lpstr>SUMMER TIME IS when the summer breeze mingles with the mountain air and the sun sinks behind the Alpine lakes in the evenings</vt:lpstr>
      <vt:lpstr>WINTER TIME IS when the snow falls and the cozy evenings in front of the chimney begin</vt:lpstr>
      <vt:lpstr>ROOMS 7 single rooms – 33 double rooms – 4 junior suite – 8 mini suites</vt:lpstr>
      <vt:lpstr>COMPLETE FACE LIFTING IN THE  MAINBUILDING Alpine chic with lots of wood, light fabrics and warm colours</vt:lpstr>
      <vt:lpstr>ROOMS IN CHALET GOLFINO</vt:lpstr>
      <vt:lpstr>RESTAURANTS &amp; BAR 3 restaurants with a variety of culinary highlights and one bar with fire place</vt:lpstr>
      <vt:lpstr>BELLE  EPOQUE – Gourmet restaurant with 14 GaultMillau Points</vt:lpstr>
      <vt:lpstr>CULINARY VARIETY</vt:lpstr>
      <vt:lpstr>MÖSERSTUBE</vt:lpstr>
      <vt:lpstr>BÄRENGRABEN – Swiss cuisine with specialities such as fondue and raclette</vt:lpstr>
      <vt:lpstr>PANORAMIC TERRACE</vt:lpstr>
      <vt:lpstr>GO-WELL – SPA &amp; Wellness</vt:lpstr>
      <vt:lpstr>OUTDOOR ACTIVITIES</vt:lpstr>
      <vt:lpstr>OUTDOOR 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</dc:creator>
  <cp:lastModifiedBy>Олег</cp:lastModifiedBy>
  <cp:revision>23</cp:revision>
  <dcterms:created xsi:type="dcterms:W3CDTF">2016-02-14T14:17:37Z</dcterms:created>
  <dcterms:modified xsi:type="dcterms:W3CDTF">2017-06-26T14:51:24Z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2014-03-19T00:00:00Z</vt:filetime>
  </property>
  <property fmtid="{D5CDD505-2E9C-101B-9397-08002B2CF9AE}" pid="3" name="Creator">
    <vt:lpwstr>Adobe InDesign CC (Macintosh)</vt:lpwstr>
  </property>
  <property fmtid="{D5CDD505-2E9C-101B-9397-08002B2CF9AE}" pid="4" name="LastSaved">
    <vt:filetime>2016-02-14T00:00:00Z</vt:filetime>
  </property>
</Properties>
</file>